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5" r:id="rId5"/>
    <p:sldId id="261" r:id="rId6"/>
    <p:sldId id="264" r:id="rId7"/>
    <p:sldId id="269" r:id="rId8"/>
    <p:sldId id="265" r:id="rId9"/>
    <p:sldId id="273" r:id="rId10"/>
    <p:sldId id="266" r:id="rId11"/>
    <p:sldId id="270" r:id="rId12"/>
    <p:sldId id="267" r:id="rId13"/>
    <p:sldId id="272" r:id="rId14"/>
    <p:sldId id="268" r:id="rId15"/>
    <p:sldId id="271" r:id="rId16"/>
    <p:sldId id="262" r:id="rId17"/>
    <p:sldId id="276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55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993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854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254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4855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343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493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292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324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099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899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3721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0D36C-27B3-4AFF-A57D-174C3E329C4F}" type="datetimeFigureOut">
              <a:rPr lang="en-NZ" smtClean="0"/>
              <a:t>28/11/2013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1C46B-6C02-45CD-8557-895701F0A26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041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sz="4900" b="1" dirty="0"/>
              <a:t>Tracking Māori health treatment seeking </a:t>
            </a:r>
            <a:r>
              <a:rPr lang="en-NZ" sz="4900" b="1" dirty="0" smtClean="0"/>
              <a:t>behaviours by </a:t>
            </a:r>
            <a:r>
              <a:rPr lang="en-NZ" sz="4900" b="1" dirty="0"/>
              <a:t>doing it the Māori </a:t>
            </a:r>
            <a:r>
              <a:rPr lang="en-NZ" sz="4900" b="1" dirty="0" smtClean="0"/>
              <a:t>way</a:t>
            </a:r>
            <a:br>
              <a:rPr lang="en-NZ" sz="4900" b="1" dirty="0" smtClean="0"/>
            </a:br>
            <a:r>
              <a:rPr lang="en-NZ" sz="4900" b="1" dirty="0"/>
              <a:t/>
            </a:r>
            <a:br>
              <a:rPr lang="en-NZ" sz="4900" b="1" dirty="0"/>
            </a:br>
            <a:r>
              <a:rPr lang="en-NZ" b="1" dirty="0" smtClean="0"/>
              <a:t/>
            </a:r>
            <a:br>
              <a:rPr lang="en-NZ" b="1" dirty="0" smtClean="0"/>
            </a:br>
            <a:r>
              <a:rPr lang="en-NZ" b="1" dirty="0"/>
              <a:t/>
            </a:r>
            <a:br>
              <a:rPr lang="en-NZ" b="1" dirty="0"/>
            </a:b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070698"/>
            <a:ext cx="8064896" cy="1752600"/>
          </a:xfrm>
        </p:spPr>
        <p:txBody>
          <a:bodyPr>
            <a:normAutofit fontScale="70000" lnSpcReduction="20000"/>
          </a:bodyPr>
          <a:lstStyle/>
          <a:p>
            <a:endParaRPr lang="en-NZ" dirty="0" smtClean="0"/>
          </a:p>
          <a:p>
            <a:endParaRPr lang="en-NZ" dirty="0"/>
          </a:p>
          <a:p>
            <a:r>
              <a:rPr lang="en-NZ" sz="4600" dirty="0" smtClean="0">
                <a:latin typeface="+mj-lt"/>
              </a:rPr>
              <a:t>Dr Glenis Mark</a:t>
            </a:r>
          </a:p>
          <a:p>
            <a:r>
              <a:rPr lang="en-NZ" sz="3800" dirty="0" err="1" smtClean="0">
                <a:latin typeface="+mj-lt"/>
              </a:rPr>
              <a:t>Whakauae</a:t>
            </a:r>
            <a:r>
              <a:rPr lang="en-NZ" sz="3800" dirty="0" smtClean="0">
                <a:latin typeface="+mj-lt"/>
              </a:rPr>
              <a:t> Research for M</a:t>
            </a:r>
            <a:r>
              <a:rPr lang="en-NZ" sz="3800" dirty="0" smtClean="0">
                <a:latin typeface="+mj-lt"/>
                <a:cs typeface="Times New Roman"/>
              </a:rPr>
              <a:t>ā</a:t>
            </a:r>
            <a:r>
              <a:rPr lang="en-NZ" sz="3800" dirty="0" smtClean="0">
                <a:latin typeface="+mj-lt"/>
              </a:rPr>
              <a:t>ori Health and Development</a:t>
            </a:r>
            <a:endParaRPr lang="en-NZ" sz="38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92896"/>
            <a:ext cx="4104456" cy="307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50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encompassing </a:t>
            </a:r>
            <a:r>
              <a:rPr lang="en-NZ" dirty="0"/>
              <a:t>the spiritual aspect into health care </a:t>
            </a:r>
            <a:r>
              <a:rPr lang="en-NZ" dirty="0" smtClean="0"/>
              <a:t>treatment</a:t>
            </a:r>
          </a:p>
          <a:p>
            <a:endParaRPr lang="en-N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NZ" sz="3000" i="1" dirty="0"/>
              <a:t>I think of illness … like with our </a:t>
            </a:r>
            <a:r>
              <a:rPr lang="en-NZ" sz="3000" i="1" dirty="0" smtClean="0"/>
              <a:t>wh</a:t>
            </a:r>
            <a:r>
              <a:rPr lang="en-NZ" sz="3000" i="1" dirty="0" smtClean="0">
                <a:latin typeface="Calibri"/>
              </a:rPr>
              <a:t>ā</a:t>
            </a:r>
            <a:r>
              <a:rPr lang="en-NZ" sz="3000" i="1" dirty="0" smtClean="0"/>
              <a:t>nau </a:t>
            </a:r>
            <a:r>
              <a:rPr lang="en-NZ" sz="3000" i="1" dirty="0"/>
              <a:t>situation, I just think … spiritual before anything else.  I think that the physical, the physical symptoms or the physical outcomes, are because of consequences to spiritual </a:t>
            </a:r>
            <a:r>
              <a:rPr lang="en-NZ" sz="3000" i="1" dirty="0" smtClean="0"/>
              <a:t>wellness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51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632848" cy="57271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588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utilising </a:t>
            </a:r>
            <a:r>
              <a:rPr lang="en-NZ" dirty="0"/>
              <a:t>a holistic view of </a:t>
            </a:r>
            <a:r>
              <a:rPr lang="en-NZ" dirty="0" smtClean="0"/>
              <a:t>health</a:t>
            </a:r>
          </a:p>
          <a:p>
            <a:endParaRPr lang="en-NZ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sz="3000" i="1" dirty="0" smtClean="0"/>
              <a:t>Health is </a:t>
            </a:r>
            <a:r>
              <a:rPr lang="en-AU" sz="3000" i="1" dirty="0"/>
              <a:t>more of a holistic </a:t>
            </a:r>
            <a:r>
              <a:rPr lang="en-AU" sz="3000" i="1" dirty="0" smtClean="0"/>
              <a:t>wellbeing … mentally </a:t>
            </a:r>
            <a:r>
              <a:rPr lang="en-AU" sz="3000" i="1" dirty="0"/>
              <a:t>as well as physically as well as </a:t>
            </a:r>
            <a:r>
              <a:rPr lang="en-AU" sz="3000" i="1" dirty="0" smtClean="0"/>
              <a:t>spiritual.  In fact, </a:t>
            </a:r>
            <a:r>
              <a:rPr lang="en-AU" sz="3000" i="1" dirty="0"/>
              <a:t>you </a:t>
            </a:r>
            <a:r>
              <a:rPr lang="en-AU" sz="3000" i="1" dirty="0" smtClean="0"/>
              <a:t>know, </a:t>
            </a:r>
            <a:r>
              <a:rPr lang="en-AU" sz="3000" i="1" dirty="0"/>
              <a:t>the whole te </a:t>
            </a:r>
            <a:r>
              <a:rPr lang="en-AU" sz="3000" i="1" dirty="0" err="1"/>
              <a:t>ao</a:t>
            </a:r>
            <a:r>
              <a:rPr lang="en-AU" sz="3000" i="1" dirty="0"/>
              <a:t> Maori </a:t>
            </a:r>
            <a:r>
              <a:rPr lang="en-AU" sz="3000" i="1" dirty="0" smtClean="0"/>
              <a:t>…</a:t>
            </a:r>
            <a:endParaRPr lang="en-NZ" sz="30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51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337" y="1124744"/>
            <a:ext cx="2356625" cy="17674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60714"/>
            <a:ext cx="3816424" cy="25442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082" y="3861048"/>
            <a:ext cx="3323861" cy="2492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353" y="3414142"/>
            <a:ext cx="2332774" cy="31103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38" y="1578589"/>
            <a:ext cx="3419872" cy="25649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86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encouraging </a:t>
            </a:r>
            <a:r>
              <a:rPr lang="en-NZ" dirty="0"/>
              <a:t>friendly rapport between health practitioners and </a:t>
            </a:r>
            <a:r>
              <a:rPr lang="en-NZ" dirty="0" smtClean="0"/>
              <a:t>Māori</a:t>
            </a:r>
          </a:p>
          <a:p>
            <a:endParaRPr lang="en-N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NZ" sz="3000" i="1" dirty="0"/>
              <a:t>It’s like … establishing that relationship between </a:t>
            </a:r>
            <a:r>
              <a:rPr lang="en-NZ" sz="3000" i="1" dirty="0" smtClean="0"/>
              <a:t>doctor/patient</a:t>
            </a:r>
            <a:r>
              <a:rPr lang="en-NZ" sz="3000" i="1" dirty="0"/>
              <a:t>, that really good relationship so you know each other, you guys click …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51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7920880" cy="59406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07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Implications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For </a:t>
            </a:r>
            <a:r>
              <a:rPr lang="en-NZ" dirty="0"/>
              <a:t>health services for Māori patient care, compliance and early </a:t>
            </a:r>
            <a:r>
              <a:rPr lang="en-NZ" dirty="0" smtClean="0"/>
              <a:t>presentation</a:t>
            </a:r>
          </a:p>
          <a:p>
            <a:pPr marL="0" indent="0">
              <a:buNone/>
            </a:pPr>
            <a:r>
              <a:rPr lang="en-NZ" dirty="0" smtClean="0"/>
              <a:t>		Focus on whānau health care</a:t>
            </a:r>
          </a:p>
          <a:p>
            <a:r>
              <a:rPr lang="en-NZ" dirty="0" smtClean="0"/>
              <a:t>Greater </a:t>
            </a:r>
            <a:r>
              <a:rPr lang="en-NZ" dirty="0"/>
              <a:t>Māori patient satisfaction and participation in health treatment </a:t>
            </a:r>
            <a:r>
              <a:rPr lang="en-NZ" dirty="0" smtClean="0"/>
              <a:t>services</a:t>
            </a:r>
          </a:p>
          <a:p>
            <a:pPr marL="0" indent="0">
              <a:buNone/>
            </a:pPr>
            <a:r>
              <a:rPr lang="en-NZ" dirty="0" smtClean="0"/>
              <a:t>		Encompass spirituality</a:t>
            </a:r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dirty="0" smtClean="0"/>
              <a:t>	Holistic health treatment</a:t>
            </a:r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dirty="0" smtClean="0"/>
              <a:t>	Relationship between doctor and 			patient </a:t>
            </a:r>
          </a:p>
          <a:p>
            <a:pPr marL="0" indent="0">
              <a:buNone/>
            </a:pPr>
            <a:endParaRPr lang="en-NZ" dirty="0"/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59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M</a:t>
            </a:r>
            <a:r>
              <a:rPr lang="en-NZ" b="1" dirty="0" smtClean="0">
                <a:latin typeface="Calibri"/>
              </a:rPr>
              <a:t>āori health seeking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NZ" dirty="0" smtClean="0"/>
          </a:p>
          <a:p>
            <a:pPr algn="ctr"/>
            <a:r>
              <a:rPr lang="en-NZ" dirty="0" smtClean="0"/>
              <a:t>Wh</a:t>
            </a:r>
            <a:r>
              <a:rPr lang="en-NZ" dirty="0" smtClean="0">
                <a:latin typeface="Calibri"/>
              </a:rPr>
              <a:t>ānau</a:t>
            </a:r>
          </a:p>
          <a:p>
            <a:pPr algn="ctr"/>
            <a:endParaRPr lang="en-NZ" dirty="0">
              <a:latin typeface="Calibri"/>
            </a:endParaRPr>
          </a:p>
          <a:p>
            <a:pPr algn="ctr"/>
            <a:r>
              <a:rPr lang="en-NZ" dirty="0" smtClean="0">
                <a:latin typeface="Calibri"/>
              </a:rPr>
              <a:t>Holistic and spiritual</a:t>
            </a:r>
          </a:p>
          <a:p>
            <a:pPr algn="ctr"/>
            <a:endParaRPr lang="en-NZ" dirty="0">
              <a:latin typeface="Calibri"/>
            </a:endParaRPr>
          </a:p>
          <a:p>
            <a:pPr algn="ctr"/>
            <a:r>
              <a:rPr lang="en-NZ" dirty="0" smtClean="0">
                <a:latin typeface="Calibri"/>
              </a:rPr>
              <a:t>Relationship</a:t>
            </a:r>
            <a:endParaRPr lang="en-NZ" dirty="0" smtClean="0"/>
          </a:p>
          <a:p>
            <a:pPr marL="0" indent="0">
              <a:buNone/>
            </a:pPr>
            <a:endParaRPr lang="en-NZ" dirty="0"/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63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Acknowledgements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All research participants</a:t>
            </a:r>
          </a:p>
          <a:p>
            <a:r>
              <a:rPr lang="en-NZ" dirty="0" smtClean="0"/>
              <a:t>Research Advisory Group</a:t>
            </a:r>
          </a:p>
          <a:p>
            <a:r>
              <a:rPr lang="en-NZ" dirty="0" err="1" smtClean="0"/>
              <a:t>Whakauae</a:t>
            </a:r>
            <a:r>
              <a:rPr lang="en-NZ" dirty="0" smtClean="0"/>
              <a:t> Research for Māori Health and Development</a:t>
            </a:r>
          </a:p>
          <a:p>
            <a:r>
              <a:rPr lang="en-NZ" dirty="0" smtClean="0"/>
              <a:t>Health Research Council of New Zealand</a:t>
            </a:r>
          </a:p>
          <a:p>
            <a:endParaRPr lang="en-NZ" dirty="0" smtClean="0"/>
          </a:p>
          <a:p>
            <a:endParaRPr lang="en-NZ" dirty="0" smtClean="0"/>
          </a:p>
          <a:p>
            <a:pPr marL="0" indent="0" algn="ctr">
              <a:buNone/>
            </a:pPr>
            <a:r>
              <a:rPr lang="en-NZ" i="1" dirty="0" smtClean="0"/>
              <a:t>Contact:</a:t>
            </a:r>
          </a:p>
          <a:p>
            <a:pPr marL="0" indent="0" algn="ctr">
              <a:buNone/>
            </a:pPr>
            <a:r>
              <a:rPr lang="en-NZ" i="1" dirty="0" smtClean="0"/>
              <a:t>glenis@whakauae.co.nz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22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b="1" dirty="0" smtClean="0"/>
              <a:t>Methods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>
                <a:latin typeface="+mj-lt"/>
              </a:rPr>
              <a:t>Two groups of M</a:t>
            </a:r>
            <a:r>
              <a:rPr lang="en-NZ" dirty="0" smtClean="0">
                <a:latin typeface="+mj-lt"/>
                <a:cs typeface="Calibri"/>
              </a:rPr>
              <a:t>āori patients</a:t>
            </a:r>
          </a:p>
          <a:p>
            <a:pPr marL="0" indent="0">
              <a:buNone/>
            </a:pPr>
            <a:r>
              <a:rPr lang="en-NZ" dirty="0" smtClean="0">
                <a:latin typeface="+mj-lt"/>
                <a:cs typeface="Calibri"/>
              </a:rPr>
              <a:t>	a) have experienced primary health treatment 	b) have experienced rongoā Māori healing</a:t>
            </a:r>
          </a:p>
          <a:p>
            <a:r>
              <a:rPr lang="en-NZ" dirty="0" smtClean="0">
                <a:latin typeface="+mj-lt"/>
                <a:cs typeface="Calibri"/>
              </a:rPr>
              <a:t>Northland, Auckland, Waikato</a:t>
            </a:r>
          </a:p>
          <a:p>
            <a:r>
              <a:rPr lang="en-NZ" dirty="0" smtClean="0">
                <a:latin typeface="+mj-lt"/>
                <a:cs typeface="Calibri"/>
              </a:rPr>
              <a:t>Two interviews with photo taking in between</a:t>
            </a:r>
          </a:p>
          <a:p>
            <a:r>
              <a:rPr lang="en-NZ" dirty="0" smtClean="0">
                <a:latin typeface="+mj-lt"/>
                <a:cs typeface="Calibri"/>
              </a:rPr>
              <a:t>M</a:t>
            </a:r>
            <a:r>
              <a:rPr lang="en-NZ" dirty="0">
                <a:cs typeface="Calibri"/>
              </a:rPr>
              <a:t>ā</a:t>
            </a:r>
            <a:r>
              <a:rPr lang="en-NZ" dirty="0" smtClean="0">
                <a:latin typeface="+mj-lt"/>
                <a:cs typeface="Calibri"/>
              </a:rPr>
              <a:t>ori health, illness, health treatment</a:t>
            </a:r>
          </a:p>
          <a:p>
            <a:r>
              <a:rPr lang="en-NZ" dirty="0" smtClean="0">
                <a:latin typeface="+mj-lt"/>
                <a:cs typeface="Calibri"/>
              </a:rPr>
              <a:t>Integration of rongoā Māori and primary health care treatment</a:t>
            </a:r>
            <a:endParaRPr lang="en-NZ" dirty="0" smtClean="0">
              <a:latin typeface="+mj-lt"/>
            </a:endParaRP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164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M</a:t>
            </a:r>
            <a:r>
              <a:rPr lang="en-NZ" b="1" dirty="0" smtClean="0">
                <a:latin typeface="Calibri"/>
              </a:rPr>
              <a:t>ā</a:t>
            </a:r>
            <a:r>
              <a:rPr lang="en-NZ" b="1" dirty="0" smtClean="0"/>
              <a:t>ori-voice</a:t>
            </a:r>
            <a:endParaRPr lang="en-NZ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690838"/>
              </p:ext>
            </p:extLst>
          </p:nvPr>
        </p:nvGraphicFramePr>
        <p:xfrm>
          <a:off x="683568" y="1412776"/>
          <a:ext cx="7776864" cy="5040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9387"/>
                <a:gridCol w="3807477"/>
              </a:tblGrid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Theoretical Framework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Methodology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Whakatauki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kai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a te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Rangatira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he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(Speech is the food of chiefs)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Interview One:  participants tell their stories about health, illness and health treatment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202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Mahi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Whakaaahua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ma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nga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pikitia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(Story telling through photos)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Photo-taking:  participants receive a training manual and digital camera and take photos representing their ideas about health, illness and health treatment. They are then contacted with feedback from the first interview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Pūrākau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o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nga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pikitia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(Meaning making of the photos)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Interview Two:  participants share the stories of their photos as a meaning making process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60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M</a:t>
            </a:r>
            <a:r>
              <a:rPr lang="en-NZ" b="1" dirty="0" smtClean="0">
                <a:latin typeface="Calibri"/>
              </a:rPr>
              <a:t>ā</a:t>
            </a:r>
            <a:r>
              <a:rPr lang="en-NZ" b="1" dirty="0" smtClean="0"/>
              <a:t>ori-voice</a:t>
            </a:r>
            <a:endParaRPr lang="en-NZ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8578947"/>
              </p:ext>
            </p:extLst>
          </p:nvPr>
        </p:nvGraphicFramePr>
        <p:xfrm>
          <a:off x="683568" y="1412776"/>
          <a:ext cx="7776864" cy="5040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9387"/>
                <a:gridCol w="3807477"/>
              </a:tblGrid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Theoretical Framework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Methodology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Whakatauki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kai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a te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Rangatira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he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(Speech is the food of chiefs)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Interview One:  participants tell their stories about health, illness and health treatment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202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Mahi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Whakaaahua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ma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nga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pikitia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(Story telling through photos)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Photo-taking:  participants receive a training manual and digital camera and take photos representing their ideas about health, illness and health treatment. They are then contacted with feedback from the first interview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Pūrākau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: 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Ko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te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k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ō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  <a:effectLst/>
                        </a:rPr>
                        <a:t>rero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o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nga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bg1"/>
                          </a:solidFill>
                          <a:effectLst/>
                        </a:rPr>
                        <a:t>pikitia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 (Meaning making of the photos)</a:t>
                      </a:r>
                      <a:endParaRPr lang="en-N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Interview Two:  participants share the stories of their photos as a meaning making process</a:t>
                      </a:r>
                      <a:endParaRPr lang="en-N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3835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 Summary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/>
              <a:t>the importance of whānau providing the primary encouragement for Māori to seek health </a:t>
            </a:r>
            <a:r>
              <a:rPr lang="en-NZ" dirty="0" smtClean="0"/>
              <a:t>treatment</a:t>
            </a:r>
          </a:p>
          <a:p>
            <a:r>
              <a:rPr lang="en-NZ" dirty="0" smtClean="0"/>
              <a:t>working </a:t>
            </a:r>
            <a:r>
              <a:rPr lang="en-NZ" dirty="0"/>
              <a:t>with the whānau rather than the individual </a:t>
            </a:r>
            <a:r>
              <a:rPr lang="en-NZ" dirty="0" smtClean="0"/>
              <a:t>patient</a:t>
            </a:r>
          </a:p>
          <a:p>
            <a:r>
              <a:rPr lang="en-NZ" dirty="0" smtClean="0"/>
              <a:t>encompassing </a:t>
            </a:r>
            <a:r>
              <a:rPr lang="en-NZ" dirty="0"/>
              <a:t>the spiritual aspect into health care </a:t>
            </a:r>
            <a:r>
              <a:rPr lang="en-NZ" dirty="0" smtClean="0"/>
              <a:t>treatment</a:t>
            </a:r>
          </a:p>
          <a:p>
            <a:r>
              <a:rPr lang="en-NZ" dirty="0" smtClean="0"/>
              <a:t>utilising </a:t>
            </a:r>
            <a:r>
              <a:rPr lang="en-NZ" dirty="0"/>
              <a:t>a holistic view of </a:t>
            </a:r>
            <a:r>
              <a:rPr lang="en-NZ" dirty="0" smtClean="0"/>
              <a:t>health</a:t>
            </a:r>
          </a:p>
          <a:p>
            <a:r>
              <a:rPr lang="en-NZ" dirty="0" smtClean="0"/>
              <a:t>encouraging </a:t>
            </a:r>
            <a:r>
              <a:rPr lang="en-NZ" dirty="0"/>
              <a:t>friendly rapport between health practitioners and </a:t>
            </a:r>
            <a:r>
              <a:rPr lang="en-NZ" dirty="0" smtClean="0"/>
              <a:t>Māori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432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/>
              <a:t>the importance of whānau providing the primary encouragement for Māori to seek health </a:t>
            </a:r>
            <a:r>
              <a:rPr lang="en-NZ" dirty="0" smtClean="0"/>
              <a:t>treatment</a:t>
            </a:r>
          </a:p>
          <a:p>
            <a:endParaRPr lang="en-NZ" dirty="0"/>
          </a:p>
          <a:p>
            <a:pPr>
              <a:buFont typeface="Wingdings" panose="05000000000000000000" pitchFamily="2" charset="2"/>
              <a:buChar char="§"/>
            </a:pPr>
            <a:r>
              <a:rPr lang="en-NZ" i="1" dirty="0"/>
              <a:t>… the reason why a lot of old people don’t come in [to see a doctor] is because they think they’re a bother … what needs to happen is the young generation need to be forceful and say oh, </a:t>
            </a:r>
            <a:r>
              <a:rPr lang="en-NZ" i="1" dirty="0" err="1"/>
              <a:t>matua</a:t>
            </a:r>
            <a:r>
              <a:rPr lang="en-NZ" i="1" dirty="0"/>
              <a:t>, you have to go and I’m taking you </a:t>
            </a:r>
            <a:r>
              <a:rPr lang="en-NZ" i="1" dirty="0" smtClean="0"/>
              <a:t>in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75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38300"/>
            <a:ext cx="4019220" cy="30144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912" y="2708920"/>
            <a:ext cx="2808312" cy="37444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894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working </a:t>
            </a:r>
            <a:r>
              <a:rPr lang="en-NZ" dirty="0"/>
              <a:t>with the whānau rather than the individual </a:t>
            </a:r>
            <a:r>
              <a:rPr lang="en-NZ" dirty="0" smtClean="0"/>
              <a:t>patient</a:t>
            </a:r>
          </a:p>
          <a:p>
            <a:endParaRPr lang="en-N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NZ" sz="3000" i="1" dirty="0"/>
              <a:t>But she’s been a lot of help to us … Oh, she’ll scream and swear at them … She’ll go down to the surgery and blow up the receptionist and then the doctor will come out, now, now … yeah.  You got attention straight </a:t>
            </a:r>
            <a:r>
              <a:rPr lang="en-NZ" sz="3000" i="1" dirty="0" smtClean="0"/>
              <a:t>away</a:t>
            </a:r>
            <a:endParaRPr lang="en-NZ" sz="3000" i="1" dirty="0"/>
          </a:p>
          <a:p>
            <a:endParaRPr lang="en-NZ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718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8" y="2348683"/>
            <a:ext cx="8549902" cy="23219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4370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595</Words>
  <Application>Microsoft Office PowerPoint</Application>
  <PresentationFormat>On-screen Show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Tracking Māori health treatment seeking behaviours by doing it the Māori way     </vt:lpstr>
      <vt:lpstr>Methods</vt:lpstr>
      <vt:lpstr>Māori-voice</vt:lpstr>
      <vt:lpstr>Māori-voice</vt:lpstr>
      <vt:lpstr>Findings Summary</vt:lpstr>
      <vt:lpstr>Findings</vt:lpstr>
      <vt:lpstr>PowerPoint Presentation</vt:lpstr>
      <vt:lpstr>Findings</vt:lpstr>
      <vt:lpstr>PowerPoint Presentation</vt:lpstr>
      <vt:lpstr>Findings</vt:lpstr>
      <vt:lpstr>PowerPoint Presentation</vt:lpstr>
      <vt:lpstr>Findings</vt:lpstr>
      <vt:lpstr>PowerPoint Presentation</vt:lpstr>
      <vt:lpstr>Findings</vt:lpstr>
      <vt:lpstr>PowerPoint Presentation</vt:lpstr>
      <vt:lpstr>Implications</vt:lpstr>
      <vt:lpstr>Māori health seeking</vt:lpstr>
      <vt:lpstr>Acknowledgements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Glenis</dc:creator>
  <cp:lastModifiedBy>Glenis</cp:lastModifiedBy>
  <cp:revision>25</cp:revision>
  <dcterms:created xsi:type="dcterms:W3CDTF">2013-09-06T05:06:59Z</dcterms:created>
  <dcterms:modified xsi:type="dcterms:W3CDTF">2013-11-28T08:25:02Z</dcterms:modified>
</cp:coreProperties>
</file>