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68" r:id="rId3"/>
    <p:sldId id="259" r:id="rId4"/>
    <p:sldId id="271" r:id="rId5"/>
    <p:sldId id="264" r:id="rId6"/>
    <p:sldId id="265" r:id="rId7"/>
    <p:sldId id="261" r:id="rId8"/>
    <p:sldId id="269" r:id="rId9"/>
    <p:sldId id="270" r:id="rId10"/>
    <p:sldId id="267" r:id="rId11"/>
    <p:sldId id="272" r:id="rId12"/>
    <p:sldId id="258" r:id="rId13"/>
    <p:sldId id="257" r:id="rId14"/>
  </p:sldIdLst>
  <p:sldSz cx="9144000" cy="6858000" type="screen4x3"/>
  <p:notesSz cx="6858000" cy="9144000"/>
  <p:defaultTextStyle>
    <a:defPPr>
      <a:defRPr lang="en-NZ"/>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C0C0C0"/>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9022" autoAdjust="0"/>
  </p:normalViewPr>
  <p:slideViewPr>
    <p:cSldViewPr>
      <p:cViewPr>
        <p:scale>
          <a:sx n="66" d="100"/>
          <a:sy n="66" d="100"/>
        </p:scale>
        <p:origin x="6" y="74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image" Target="../media/image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en-NZ"/>
          </a:p>
        </p:txBody>
      </p:sp>
      <p:sp>
        <p:nvSpPr>
          <p:cNvPr id="1843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n-NZ"/>
          </a:p>
        </p:txBody>
      </p:sp>
      <p:sp>
        <p:nvSpPr>
          <p:cNvPr id="1536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843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NZ" noProof="0" smtClean="0"/>
              <a:t>Click to edit Master text styles</a:t>
            </a:r>
          </a:p>
          <a:p>
            <a:pPr lvl="1"/>
            <a:r>
              <a:rPr lang="en-NZ" noProof="0" smtClean="0"/>
              <a:t>Second level</a:t>
            </a:r>
          </a:p>
          <a:p>
            <a:pPr lvl="2"/>
            <a:r>
              <a:rPr lang="en-NZ" noProof="0" smtClean="0"/>
              <a:t>Third level</a:t>
            </a:r>
          </a:p>
          <a:p>
            <a:pPr lvl="3"/>
            <a:r>
              <a:rPr lang="en-NZ" noProof="0" smtClean="0"/>
              <a:t>Fourth level</a:t>
            </a:r>
          </a:p>
          <a:p>
            <a:pPr lvl="4"/>
            <a:r>
              <a:rPr lang="en-NZ" noProof="0" smtClean="0"/>
              <a:t>Fifth level</a:t>
            </a:r>
          </a:p>
        </p:txBody>
      </p:sp>
      <p:sp>
        <p:nvSpPr>
          <p:cNvPr id="1843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NZ"/>
          </a:p>
        </p:txBody>
      </p:sp>
      <p:sp>
        <p:nvSpPr>
          <p:cNvPr id="1843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4D98FB10-3E62-408D-A77A-CE3A5004D5DD}" type="slidenum">
              <a:rPr lang="en-NZ"/>
              <a:pPr>
                <a:defRPr/>
              </a:pPr>
              <a:t>‹#›</a:t>
            </a:fld>
            <a:endParaRPr lang="en-NZ"/>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C9BF9A10-F0E2-4E5E-9752-2ED3F291B868}" type="slidenum">
              <a:rPr lang="en-NZ"/>
              <a:pPr/>
              <a:t>8</a:t>
            </a:fld>
            <a:endParaRPr lang="en-NZ"/>
          </a:p>
        </p:txBody>
      </p:sp>
      <p:sp>
        <p:nvSpPr>
          <p:cNvPr id="16387" name="Rectangle 2"/>
          <p:cNvSpPr>
            <a:spLocks noRo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buFontTx/>
              <a:buChar char="•"/>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5A36D3A-6AD7-459E-AFDB-03146A5287AC}" type="slidenum">
              <a:rPr lang="en-NZ"/>
              <a:pPr/>
              <a:t>9</a:t>
            </a:fld>
            <a:endParaRPr lang="en-NZ"/>
          </a:p>
        </p:txBody>
      </p:sp>
      <p:sp>
        <p:nvSpPr>
          <p:cNvPr id="17411" name="Rectangle 2"/>
          <p:cNvSpPr>
            <a:spLocks noRo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71B73890-EDCA-4B2C-AFFF-ED934EB89331}" type="slidenum">
              <a:rPr lang="en-NZ"/>
              <a:pPr/>
              <a:t>10</a:t>
            </a:fld>
            <a:endParaRPr lang="en-NZ"/>
          </a:p>
        </p:txBody>
      </p:sp>
      <p:sp>
        <p:nvSpPr>
          <p:cNvPr id="18435" name="Rectangle 2"/>
          <p:cNvSpPr>
            <a:spLocks noRo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NZ"/>
          </a:p>
        </p:txBody>
      </p:sp>
      <p:sp>
        <p:nvSpPr>
          <p:cNvPr id="5" name="Rectangle 5"/>
          <p:cNvSpPr>
            <a:spLocks noGrp="1" noChangeArrowheads="1"/>
          </p:cNvSpPr>
          <p:nvPr>
            <p:ph type="ftr" sz="quarter" idx="11"/>
          </p:nvPr>
        </p:nvSpPr>
        <p:spPr>
          <a:ln/>
        </p:spPr>
        <p:txBody>
          <a:bodyPr/>
          <a:lstStyle>
            <a:lvl1pPr>
              <a:defRPr/>
            </a:lvl1pPr>
          </a:lstStyle>
          <a:p>
            <a:pPr>
              <a:defRPr/>
            </a:pPr>
            <a:endParaRPr lang="en-NZ"/>
          </a:p>
        </p:txBody>
      </p:sp>
      <p:sp>
        <p:nvSpPr>
          <p:cNvPr id="6" name="Rectangle 6"/>
          <p:cNvSpPr>
            <a:spLocks noGrp="1" noChangeArrowheads="1"/>
          </p:cNvSpPr>
          <p:nvPr>
            <p:ph type="sldNum" sz="quarter" idx="12"/>
          </p:nvPr>
        </p:nvSpPr>
        <p:spPr>
          <a:ln/>
        </p:spPr>
        <p:txBody>
          <a:bodyPr/>
          <a:lstStyle>
            <a:lvl1pPr>
              <a:defRPr/>
            </a:lvl1pPr>
          </a:lstStyle>
          <a:p>
            <a:pPr>
              <a:defRPr/>
            </a:pPr>
            <a:fld id="{DD198D96-2E80-4BA2-989D-F1D163689B04}" type="slidenum">
              <a:rPr lang="en-NZ"/>
              <a:pPr>
                <a:defRPr/>
              </a:pPr>
              <a:t>‹#›</a:t>
            </a:fld>
            <a:endParaRPr lang="en-N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NZ"/>
          </a:p>
        </p:txBody>
      </p:sp>
      <p:sp>
        <p:nvSpPr>
          <p:cNvPr id="5" name="Rectangle 5"/>
          <p:cNvSpPr>
            <a:spLocks noGrp="1" noChangeArrowheads="1"/>
          </p:cNvSpPr>
          <p:nvPr>
            <p:ph type="ftr" sz="quarter" idx="11"/>
          </p:nvPr>
        </p:nvSpPr>
        <p:spPr>
          <a:ln/>
        </p:spPr>
        <p:txBody>
          <a:bodyPr/>
          <a:lstStyle>
            <a:lvl1pPr>
              <a:defRPr/>
            </a:lvl1pPr>
          </a:lstStyle>
          <a:p>
            <a:pPr>
              <a:defRPr/>
            </a:pPr>
            <a:endParaRPr lang="en-NZ"/>
          </a:p>
        </p:txBody>
      </p:sp>
      <p:sp>
        <p:nvSpPr>
          <p:cNvPr id="6" name="Rectangle 6"/>
          <p:cNvSpPr>
            <a:spLocks noGrp="1" noChangeArrowheads="1"/>
          </p:cNvSpPr>
          <p:nvPr>
            <p:ph type="sldNum" sz="quarter" idx="12"/>
          </p:nvPr>
        </p:nvSpPr>
        <p:spPr>
          <a:ln/>
        </p:spPr>
        <p:txBody>
          <a:bodyPr/>
          <a:lstStyle>
            <a:lvl1pPr>
              <a:defRPr/>
            </a:lvl1pPr>
          </a:lstStyle>
          <a:p>
            <a:pPr>
              <a:defRPr/>
            </a:pPr>
            <a:fld id="{8D2D6CD6-999D-407C-B5A6-CC29DECCB9E1}" type="slidenum">
              <a:rPr lang="en-NZ"/>
              <a:pPr>
                <a:defRPr/>
              </a:pPr>
              <a:t>‹#›</a:t>
            </a:fld>
            <a:endParaRPr lang="en-N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260350"/>
            <a:ext cx="2058988" cy="5865813"/>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60350"/>
            <a:ext cx="6029325" cy="58658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NZ"/>
          </a:p>
        </p:txBody>
      </p:sp>
      <p:sp>
        <p:nvSpPr>
          <p:cNvPr id="5" name="Rectangle 5"/>
          <p:cNvSpPr>
            <a:spLocks noGrp="1" noChangeArrowheads="1"/>
          </p:cNvSpPr>
          <p:nvPr>
            <p:ph type="ftr" sz="quarter" idx="11"/>
          </p:nvPr>
        </p:nvSpPr>
        <p:spPr>
          <a:ln/>
        </p:spPr>
        <p:txBody>
          <a:bodyPr/>
          <a:lstStyle>
            <a:lvl1pPr>
              <a:defRPr/>
            </a:lvl1pPr>
          </a:lstStyle>
          <a:p>
            <a:pPr>
              <a:defRPr/>
            </a:pPr>
            <a:endParaRPr lang="en-NZ"/>
          </a:p>
        </p:txBody>
      </p:sp>
      <p:sp>
        <p:nvSpPr>
          <p:cNvPr id="6" name="Rectangle 6"/>
          <p:cNvSpPr>
            <a:spLocks noGrp="1" noChangeArrowheads="1"/>
          </p:cNvSpPr>
          <p:nvPr>
            <p:ph type="sldNum" sz="quarter" idx="12"/>
          </p:nvPr>
        </p:nvSpPr>
        <p:spPr>
          <a:ln/>
        </p:spPr>
        <p:txBody>
          <a:bodyPr/>
          <a:lstStyle>
            <a:lvl1pPr>
              <a:defRPr/>
            </a:lvl1pPr>
          </a:lstStyle>
          <a:p>
            <a:pPr>
              <a:defRPr/>
            </a:pPr>
            <a:fld id="{5BE3F1FE-A510-4569-B26D-2A191624D9B4}" type="slidenum">
              <a:rPr lang="en-NZ"/>
              <a:pPr>
                <a:defRPr/>
              </a:pPr>
              <a:t>‹#›</a:t>
            </a:fld>
            <a:endParaRPr lang="en-NZ"/>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p:spPr>
        <p:txBody>
          <a:bodyPr/>
          <a:lstStyle/>
          <a:p>
            <a:r>
              <a:rPr lang="en-US" smtClean="0"/>
              <a:t>Click to edit Master title style</a:t>
            </a:r>
            <a:endParaRPr lang="en-NZ"/>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Rectangle 4"/>
          <p:cNvSpPr>
            <a:spLocks noGrp="1" noChangeArrowheads="1"/>
          </p:cNvSpPr>
          <p:nvPr>
            <p:ph type="dt" sz="half" idx="10"/>
          </p:nvPr>
        </p:nvSpPr>
        <p:spPr>
          <a:ln/>
        </p:spPr>
        <p:txBody>
          <a:bodyPr/>
          <a:lstStyle>
            <a:lvl1pPr>
              <a:defRPr/>
            </a:lvl1pPr>
          </a:lstStyle>
          <a:p>
            <a:pPr>
              <a:defRPr/>
            </a:pPr>
            <a:endParaRPr lang="en-NZ"/>
          </a:p>
        </p:txBody>
      </p:sp>
      <p:sp>
        <p:nvSpPr>
          <p:cNvPr id="7" name="Rectangle 5"/>
          <p:cNvSpPr>
            <a:spLocks noGrp="1" noChangeArrowheads="1"/>
          </p:cNvSpPr>
          <p:nvPr>
            <p:ph type="ftr" sz="quarter" idx="11"/>
          </p:nvPr>
        </p:nvSpPr>
        <p:spPr>
          <a:ln/>
        </p:spPr>
        <p:txBody>
          <a:bodyPr/>
          <a:lstStyle>
            <a:lvl1pPr>
              <a:defRPr/>
            </a:lvl1pPr>
          </a:lstStyle>
          <a:p>
            <a:pPr>
              <a:defRPr/>
            </a:pPr>
            <a:endParaRPr lang="en-NZ"/>
          </a:p>
        </p:txBody>
      </p:sp>
      <p:sp>
        <p:nvSpPr>
          <p:cNvPr id="8" name="Rectangle 6"/>
          <p:cNvSpPr>
            <a:spLocks noGrp="1" noChangeArrowheads="1"/>
          </p:cNvSpPr>
          <p:nvPr>
            <p:ph type="sldNum" sz="quarter" idx="12"/>
          </p:nvPr>
        </p:nvSpPr>
        <p:spPr>
          <a:ln/>
        </p:spPr>
        <p:txBody>
          <a:bodyPr/>
          <a:lstStyle>
            <a:lvl1pPr>
              <a:defRPr/>
            </a:lvl1pPr>
          </a:lstStyle>
          <a:p>
            <a:pPr>
              <a:defRPr/>
            </a:pPr>
            <a:fld id="{5B1243C8-AB2E-4CB4-AB9E-9AFA9C7D7E93}" type="slidenum">
              <a:rPr lang="en-NZ"/>
              <a:pPr>
                <a:defRPr/>
              </a:pPr>
              <a:t>‹#›</a:t>
            </a:fld>
            <a:endParaRPr lang="en-N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NZ"/>
          </a:p>
        </p:txBody>
      </p:sp>
      <p:sp>
        <p:nvSpPr>
          <p:cNvPr id="5" name="Rectangle 5"/>
          <p:cNvSpPr>
            <a:spLocks noGrp="1" noChangeArrowheads="1"/>
          </p:cNvSpPr>
          <p:nvPr>
            <p:ph type="ftr" sz="quarter" idx="11"/>
          </p:nvPr>
        </p:nvSpPr>
        <p:spPr>
          <a:ln/>
        </p:spPr>
        <p:txBody>
          <a:bodyPr/>
          <a:lstStyle>
            <a:lvl1pPr>
              <a:defRPr/>
            </a:lvl1pPr>
          </a:lstStyle>
          <a:p>
            <a:pPr>
              <a:defRPr/>
            </a:pPr>
            <a:endParaRPr lang="en-NZ"/>
          </a:p>
        </p:txBody>
      </p:sp>
      <p:sp>
        <p:nvSpPr>
          <p:cNvPr id="6" name="Rectangle 6"/>
          <p:cNvSpPr>
            <a:spLocks noGrp="1" noChangeArrowheads="1"/>
          </p:cNvSpPr>
          <p:nvPr>
            <p:ph type="sldNum" sz="quarter" idx="12"/>
          </p:nvPr>
        </p:nvSpPr>
        <p:spPr>
          <a:ln/>
        </p:spPr>
        <p:txBody>
          <a:bodyPr/>
          <a:lstStyle>
            <a:lvl1pPr>
              <a:defRPr/>
            </a:lvl1pPr>
          </a:lstStyle>
          <a:p>
            <a:pPr>
              <a:defRPr/>
            </a:pPr>
            <a:fld id="{D6373602-BE84-44C7-8AA8-177C71AD2E41}" type="slidenum">
              <a:rPr lang="en-NZ"/>
              <a:pPr>
                <a:defRPr/>
              </a:pPr>
              <a:t>‹#›</a:t>
            </a:fld>
            <a:endParaRPr lang="en-N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NZ"/>
          </a:p>
        </p:txBody>
      </p:sp>
      <p:sp>
        <p:nvSpPr>
          <p:cNvPr id="5" name="Rectangle 5"/>
          <p:cNvSpPr>
            <a:spLocks noGrp="1" noChangeArrowheads="1"/>
          </p:cNvSpPr>
          <p:nvPr>
            <p:ph type="ftr" sz="quarter" idx="11"/>
          </p:nvPr>
        </p:nvSpPr>
        <p:spPr>
          <a:ln/>
        </p:spPr>
        <p:txBody>
          <a:bodyPr/>
          <a:lstStyle>
            <a:lvl1pPr>
              <a:defRPr/>
            </a:lvl1pPr>
          </a:lstStyle>
          <a:p>
            <a:pPr>
              <a:defRPr/>
            </a:pPr>
            <a:endParaRPr lang="en-NZ"/>
          </a:p>
        </p:txBody>
      </p:sp>
      <p:sp>
        <p:nvSpPr>
          <p:cNvPr id="6" name="Rectangle 6"/>
          <p:cNvSpPr>
            <a:spLocks noGrp="1" noChangeArrowheads="1"/>
          </p:cNvSpPr>
          <p:nvPr>
            <p:ph type="sldNum" sz="quarter" idx="12"/>
          </p:nvPr>
        </p:nvSpPr>
        <p:spPr>
          <a:ln/>
        </p:spPr>
        <p:txBody>
          <a:bodyPr/>
          <a:lstStyle>
            <a:lvl1pPr>
              <a:defRPr/>
            </a:lvl1pPr>
          </a:lstStyle>
          <a:p>
            <a:pPr>
              <a:defRPr/>
            </a:pPr>
            <a:fld id="{B9E3BF70-41B6-4295-B4E1-B516BBD88443}" type="slidenum">
              <a:rPr lang="en-NZ"/>
              <a:pPr>
                <a:defRPr/>
              </a:pPr>
              <a:t>‹#›</a:t>
            </a:fld>
            <a:endParaRPr lang="en-N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Rectangle 4"/>
          <p:cNvSpPr>
            <a:spLocks noGrp="1" noChangeArrowheads="1"/>
          </p:cNvSpPr>
          <p:nvPr>
            <p:ph type="dt" sz="half" idx="10"/>
          </p:nvPr>
        </p:nvSpPr>
        <p:spPr>
          <a:ln/>
        </p:spPr>
        <p:txBody>
          <a:bodyPr/>
          <a:lstStyle>
            <a:lvl1pPr>
              <a:defRPr/>
            </a:lvl1pPr>
          </a:lstStyle>
          <a:p>
            <a:pPr>
              <a:defRPr/>
            </a:pPr>
            <a:endParaRPr lang="en-NZ"/>
          </a:p>
        </p:txBody>
      </p:sp>
      <p:sp>
        <p:nvSpPr>
          <p:cNvPr id="6" name="Rectangle 5"/>
          <p:cNvSpPr>
            <a:spLocks noGrp="1" noChangeArrowheads="1"/>
          </p:cNvSpPr>
          <p:nvPr>
            <p:ph type="ftr" sz="quarter" idx="11"/>
          </p:nvPr>
        </p:nvSpPr>
        <p:spPr>
          <a:ln/>
        </p:spPr>
        <p:txBody>
          <a:bodyPr/>
          <a:lstStyle>
            <a:lvl1pPr>
              <a:defRPr/>
            </a:lvl1pPr>
          </a:lstStyle>
          <a:p>
            <a:pPr>
              <a:defRPr/>
            </a:pPr>
            <a:endParaRPr lang="en-NZ"/>
          </a:p>
        </p:txBody>
      </p:sp>
      <p:sp>
        <p:nvSpPr>
          <p:cNvPr id="7" name="Rectangle 6"/>
          <p:cNvSpPr>
            <a:spLocks noGrp="1" noChangeArrowheads="1"/>
          </p:cNvSpPr>
          <p:nvPr>
            <p:ph type="sldNum" sz="quarter" idx="12"/>
          </p:nvPr>
        </p:nvSpPr>
        <p:spPr>
          <a:ln/>
        </p:spPr>
        <p:txBody>
          <a:bodyPr/>
          <a:lstStyle>
            <a:lvl1pPr>
              <a:defRPr/>
            </a:lvl1pPr>
          </a:lstStyle>
          <a:p>
            <a:pPr>
              <a:defRPr/>
            </a:pPr>
            <a:fld id="{5E3E2A2F-85F1-4C7A-A0E9-33FC635E61C6}" type="slidenum">
              <a:rPr lang="en-NZ"/>
              <a:pPr>
                <a:defRPr/>
              </a:pPr>
              <a:t>‹#›</a:t>
            </a:fld>
            <a:endParaRPr lang="en-N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Rectangle 4"/>
          <p:cNvSpPr>
            <a:spLocks noGrp="1" noChangeArrowheads="1"/>
          </p:cNvSpPr>
          <p:nvPr>
            <p:ph type="dt" sz="half" idx="10"/>
          </p:nvPr>
        </p:nvSpPr>
        <p:spPr>
          <a:ln/>
        </p:spPr>
        <p:txBody>
          <a:bodyPr/>
          <a:lstStyle>
            <a:lvl1pPr>
              <a:defRPr/>
            </a:lvl1pPr>
          </a:lstStyle>
          <a:p>
            <a:pPr>
              <a:defRPr/>
            </a:pPr>
            <a:endParaRPr lang="en-NZ"/>
          </a:p>
        </p:txBody>
      </p:sp>
      <p:sp>
        <p:nvSpPr>
          <p:cNvPr id="8" name="Rectangle 5"/>
          <p:cNvSpPr>
            <a:spLocks noGrp="1" noChangeArrowheads="1"/>
          </p:cNvSpPr>
          <p:nvPr>
            <p:ph type="ftr" sz="quarter" idx="11"/>
          </p:nvPr>
        </p:nvSpPr>
        <p:spPr>
          <a:ln/>
        </p:spPr>
        <p:txBody>
          <a:bodyPr/>
          <a:lstStyle>
            <a:lvl1pPr>
              <a:defRPr/>
            </a:lvl1pPr>
          </a:lstStyle>
          <a:p>
            <a:pPr>
              <a:defRPr/>
            </a:pPr>
            <a:endParaRPr lang="en-NZ"/>
          </a:p>
        </p:txBody>
      </p:sp>
      <p:sp>
        <p:nvSpPr>
          <p:cNvPr id="9" name="Rectangle 6"/>
          <p:cNvSpPr>
            <a:spLocks noGrp="1" noChangeArrowheads="1"/>
          </p:cNvSpPr>
          <p:nvPr>
            <p:ph type="sldNum" sz="quarter" idx="12"/>
          </p:nvPr>
        </p:nvSpPr>
        <p:spPr>
          <a:ln/>
        </p:spPr>
        <p:txBody>
          <a:bodyPr/>
          <a:lstStyle>
            <a:lvl1pPr>
              <a:defRPr/>
            </a:lvl1pPr>
          </a:lstStyle>
          <a:p>
            <a:pPr>
              <a:defRPr/>
            </a:pPr>
            <a:fld id="{6CA2AD75-4C60-49CB-809F-11812554371F}" type="slidenum">
              <a:rPr lang="en-NZ"/>
              <a:pPr>
                <a:defRPr/>
              </a:pPr>
              <a:t>‹#›</a:t>
            </a:fld>
            <a:endParaRPr lang="en-N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Rectangle 4"/>
          <p:cNvSpPr>
            <a:spLocks noGrp="1" noChangeArrowheads="1"/>
          </p:cNvSpPr>
          <p:nvPr>
            <p:ph type="dt" sz="half" idx="10"/>
          </p:nvPr>
        </p:nvSpPr>
        <p:spPr>
          <a:ln/>
        </p:spPr>
        <p:txBody>
          <a:bodyPr/>
          <a:lstStyle>
            <a:lvl1pPr>
              <a:defRPr/>
            </a:lvl1pPr>
          </a:lstStyle>
          <a:p>
            <a:pPr>
              <a:defRPr/>
            </a:pPr>
            <a:endParaRPr lang="en-NZ"/>
          </a:p>
        </p:txBody>
      </p:sp>
      <p:sp>
        <p:nvSpPr>
          <p:cNvPr id="4" name="Rectangle 5"/>
          <p:cNvSpPr>
            <a:spLocks noGrp="1" noChangeArrowheads="1"/>
          </p:cNvSpPr>
          <p:nvPr>
            <p:ph type="ftr" sz="quarter" idx="11"/>
          </p:nvPr>
        </p:nvSpPr>
        <p:spPr>
          <a:ln/>
        </p:spPr>
        <p:txBody>
          <a:bodyPr/>
          <a:lstStyle>
            <a:lvl1pPr>
              <a:defRPr/>
            </a:lvl1pPr>
          </a:lstStyle>
          <a:p>
            <a:pPr>
              <a:defRPr/>
            </a:pPr>
            <a:endParaRPr lang="en-NZ"/>
          </a:p>
        </p:txBody>
      </p:sp>
      <p:sp>
        <p:nvSpPr>
          <p:cNvPr id="5" name="Rectangle 6"/>
          <p:cNvSpPr>
            <a:spLocks noGrp="1" noChangeArrowheads="1"/>
          </p:cNvSpPr>
          <p:nvPr>
            <p:ph type="sldNum" sz="quarter" idx="12"/>
          </p:nvPr>
        </p:nvSpPr>
        <p:spPr>
          <a:ln/>
        </p:spPr>
        <p:txBody>
          <a:bodyPr/>
          <a:lstStyle>
            <a:lvl1pPr>
              <a:defRPr/>
            </a:lvl1pPr>
          </a:lstStyle>
          <a:p>
            <a:pPr>
              <a:defRPr/>
            </a:pPr>
            <a:fld id="{D3C6360B-7BDD-40F0-A102-96B6658F9273}" type="slidenum">
              <a:rPr lang="en-NZ"/>
              <a:pPr>
                <a:defRPr/>
              </a:pPr>
              <a:t>‹#›</a:t>
            </a:fld>
            <a:endParaRPr lang="en-N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NZ"/>
          </a:p>
        </p:txBody>
      </p:sp>
      <p:sp>
        <p:nvSpPr>
          <p:cNvPr id="3" name="Rectangle 5"/>
          <p:cNvSpPr>
            <a:spLocks noGrp="1" noChangeArrowheads="1"/>
          </p:cNvSpPr>
          <p:nvPr>
            <p:ph type="ftr" sz="quarter" idx="11"/>
          </p:nvPr>
        </p:nvSpPr>
        <p:spPr>
          <a:ln/>
        </p:spPr>
        <p:txBody>
          <a:bodyPr/>
          <a:lstStyle>
            <a:lvl1pPr>
              <a:defRPr/>
            </a:lvl1pPr>
          </a:lstStyle>
          <a:p>
            <a:pPr>
              <a:defRPr/>
            </a:pPr>
            <a:endParaRPr lang="en-NZ"/>
          </a:p>
        </p:txBody>
      </p:sp>
      <p:sp>
        <p:nvSpPr>
          <p:cNvPr id="4" name="Rectangle 6"/>
          <p:cNvSpPr>
            <a:spLocks noGrp="1" noChangeArrowheads="1"/>
          </p:cNvSpPr>
          <p:nvPr>
            <p:ph type="sldNum" sz="quarter" idx="12"/>
          </p:nvPr>
        </p:nvSpPr>
        <p:spPr>
          <a:ln/>
        </p:spPr>
        <p:txBody>
          <a:bodyPr/>
          <a:lstStyle>
            <a:lvl1pPr>
              <a:defRPr/>
            </a:lvl1pPr>
          </a:lstStyle>
          <a:p>
            <a:pPr>
              <a:defRPr/>
            </a:pPr>
            <a:fld id="{6D82AF1F-C546-4381-9865-BDFB27C01422}" type="slidenum">
              <a:rPr lang="en-NZ"/>
              <a:pPr>
                <a:defRPr/>
              </a:pPr>
              <a:t>‹#›</a:t>
            </a:fld>
            <a:endParaRPr lang="en-N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NZ"/>
          </a:p>
        </p:txBody>
      </p:sp>
      <p:sp>
        <p:nvSpPr>
          <p:cNvPr id="6" name="Rectangle 5"/>
          <p:cNvSpPr>
            <a:spLocks noGrp="1" noChangeArrowheads="1"/>
          </p:cNvSpPr>
          <p:nvPr>
            <p:ph type="ftr" sz="quarter" idx="11"/>
          </p:nvPr>
        </p:nvSpPr>
        <p:spPr>
          <a:ln/>
        </p:spPr>
        <p:txBody>
          <a:bodyPr/>
          <a:lstStyle>
            <a:lvl1pPr>
              <a:defRPr/>
            </a:lvl1pPr>
          </a:lstStyle>
          <a:p>
            <a:pPr>
              <a:defRPr/>
            </a:pPr>
            <a:endParaRPr lang="en-NZ"/>
          </a:p>
        </p:txBody>
      </p:sp>
      <p:sp>
        <p:nvSpPr>
          <p:cNvPr id="7" name="Rectangle 6"/>
          <p:cNvSpPr>
            <a:spLocks noGrp="1" noChangeArrowheads="1"/>
          </p:cNvSpPr>
          <p:nvPr>
            <p:ph type="sldNum" sz="quarter" idx="12"/>
          </p:nvPr>
        </p:nvSpPr>
        <p:spPr>
          <a:ln/>
        </p:spPr>
        <p:txBody>
          <a:bodyPr/>
          <a:lstStyle>
            <a:lvl1pPr>
              <a:defRPr/>
            </a:lvl1pPr>
          </a:lstStyle>
          <a:p>
            <a:pPr>
              <a:defRPr/>
            </a:pPr>
            <a:fld id="{615F743A-BDAD-4593-90CB-DAEBD77149D9}" type="slidenum">
              <a:rPr lang="en-NZ"/>
              <a:pPr>
                <a:defRPr/>
              </a:pPr>
              <a:t>‹#›</a:t>
            </a:fld>
            <a:endParaRPr lang="en-N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NZ"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NZ"/>
          </a:p>
        </p:txBody>
      </p:sp>
      <p:sp>
        <p:nvSpPr>
          <p:cNvPr id="6" name="Rectangle 5"/>
          <p:cNvSpPr>
            <a:spLocks noGrp="1" noChangeArrowheads="1"/>
          </p:cNvSpPr>
          <p:nvPr>
            <p:ph type="ftr" sz="quarter" idx="11"/>
          </p:nvPr>
        </p:nvSpPr>
        <p:spPr>
          <a:ln/>
        </p:spPr>
        <p:txBody>
          <a:bodyPr/>
          <a:lstStyle>
            <a:lvl1pPr>
              <a:defRPr/>
            </a:lvl1pPr>
          </a:lstStyle>
          <a:p>
            <a:pPr>
              <a:defRPr/>
            </a:pPr>
            <a:endParaRPr lang="en-NZ"/>
          </a:p>
        </p:txBody>
      </p:sp>
      <p:sp>
        <p:nvSpPr>
          <p:cNvPr id="7" name="Rectangle 6"/>
          <p:cNvSpPr>
            <a:spLocks noGrp="1" noChangeArrowheads="1"/>
          </p:cNvSpPr>
          <p:nvPr>
            <p:ph type="sldNum" sz="quarter" idx="12"/>
          </p:nvPr>
        </p:nvSpPr>
        <p:spPr>
          <a:ln/>
        </p:spPr>
        <p:txBody>
          <a:bodyPr/>
          <a:lstStyle>
            <a:lvl1pPr>
              <a:defRPr/>
            </a:lvl1pPr>
          </a:lstStyle>
          <a:p>
            <a:pPr>
              <a:defRPr/>
            </a:pPr>
            <a:fld id="{B8EA6C1D-7C0C-4E4B-A5B1-5D999843D38F}" type="slidenum">
              <a:rPr lang="en-NZ"/>
              <a:pPr>
                <a:defRPr/>
              </a:pPr>
              <a:t>‹#›</a:t>
            </a:fld>
            <a:endParaRPr lang="en-N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7" descr="DSC01787"/>
          <p:cNvPicPr>
            <a:picLocks noChangeAspect="1" noChangeArrowheads="1"/>
          </p:cNvPicPr>
          <p:nvPr userDrawn="1"/>
        </p:nvPicPr>
        <p:blipFill>
          <a:blip r:embed="rId14">
            <a:lum bright="60000" contrast="-90000"/>
          </a:blip>
          <a:srcRect/>
          <a:stretch>
            <a:fillRect/>
          </a:stretch>
        </p:blipFill>
        <p:spPr bwMode="auto">
          <a:xfrm>
            <a:off x="0" y="0"/>
            <a:ext cx="9144000" cy="6858000"/>
          </a:xfrm>
          <a:prstGeom prst="rect">
            <a:avLst/>
          </a:prstGeom>
          <a:noFill/>
          <a:ln w="9525">
            <a:noFill/>
            <a:miter lim="800000"/>
            <a:headEnd/>
            <a:tailEnd/>
          </a:ln>
        </p:spPr>
      </p:pic>
      <p:sp>
        <p:nvSpPr>
          <p:cNvPr id="4099" name="Rectangle 2"/>
          <p:cNvSpPr>
            <a:spLocks noGrp="1" noChangeArrowheads="1"/>
          </p:cNvSpPr>
          <p:nvPr>
            <p:ph type="title"/>
          </p:nvPr>
        </p:nvSpPr>
        <p:spPr bwMode="auto">
          <a:xfrm>
            <a:off x="468313" y="26035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NZ" smtClean="0"/>
              <a:t>Click to edit Master title style</a:t>
            </a:r>
          </a:p>
        </p:txBody>
      </p:sp>
      <p:sp>
        <p:nvSpPr>
          <p:cNvPr id="4100"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NZ" smtClean="0"/>
              <a:t>Click to edit Master text styles</a:t>
            </a:r>
          </a:p>
          <a:p>
            <a:pPr lvl="1"/>
            <a:r>
              <a:rPr lang="en-NZ" smtClean="0"/>
              <a:t>Second level</a:t>
            </a:r>
          </a:p>
          <a:p>
            <a:pPr lvl="2"/>
            <a:r>
              <a:rPr lang="en-NZ" smtClean="0"/>
              <a:t>Third level</a:t>
            </a:r>
          </a:p>
          <a:p>
            <a:pPr lvl="3"/>
            <a:r>
              <a:rPr lang="en-NZ" smtClean="0"/>
              <a:t>Fourth level</a:t>
            </a:r>
          </a:p>
          <a:p>
            <a:pPr lvl="4"/>
            <a:r>
              <a:rPr lang="en-NZ"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NZ"/>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NZ"/>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039B908E-DB78-4124-A740-59FBE83C5E32}" type="slidenum">
              <a:rPr lang="en-NZ"/>
              <a:pPr>
                <a:defRPr/>
              </a:pPr>
              <a:t>‹#›</a:t>
            </a:fld>
            <a:endParaRPr lang="en-NZ"/>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lr>
          <a:srgbClr val="FF3300"/>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Char char="–"/>
        <a:defRPr sz="2800">
          <a:solidFill>
            <a:schemeClr val="tx1"/>
          </a:solidFill>
          <a:latin typeface="+mn-lt"/>
          <a:cs typeface="+mn-cs"/>
        </a:defRPr>
      </a:lvl2pPr>
      <a:lvl3pPr marL="1143000" indent="-228600" algn="l" rtl="0" eaLnBrk="0" fontAlgn="base" hangingPunct="0">
        <a:spcBef>
          <a:spcPct val="20000"/>
        </a:spcBef>
        <a:spcAft>
          <a:spcPct val="0"/>
        </a:spcAft>
        <a:buClr>
          <a:srgbClr val="FF3300"/>
        </a:buClr>
        <a:buChar char="•"/>
        <a:defRPr sz="2400">
          <a:solidFill>
            <a:schemeClr val="tx1"/>
          </a:solidFill>
          <a:latin typeface="+mn-lt"/>
          <a:cs typeface="+mn-cs"/>
        </a:defRPr>
      </a:lvl3pPr>
      <a:lvl4pPr marL="1600200" indent="-228600" algn="l" rtl="0" eaLnBrk="0" fontAlgn="base" hangingPunct="0">
        <a:spcBef>
          <a:spcPct val="20000"/>
        </a:spcBef>
        <a:spcAft>
          <a:spcPct val="0"/>
        </a:spcAft>
        <a:buClr>
          <a:srgbClr val="FF3300"/>
        </a:buClr>
        <a:buChar char="–"/>
        <a:defRPr sz="2000">
          <a:solidFill>
            <a:schemeClr val="tx1"/>
          </a:solidFill>
          <a:latin typeface="+mn-lt"/>
          <a:cs typeface="+mn-cs"/>
        </a:defRPr>
      </a:lvl4pPr>
      <a:lvl5pPr marL="2057400" indent="-228600" algn="l" rtl="0" eaLnBrk="0" fontAlgn="base" hangingPunct="0">
        <a:spcBef>
          <a:spcPct val="20000"/>
        </a:spcBef>
        <a:spcAft>
          <a:spcPct val="0"/>
        </a:spcAft>
        <a:buClr>
          <a:srgbClr val="FF3300"/>
        </a:buClr>
        <a:buChar char="»"/>
        <a:defRPr sz="2000">
          <a:solidFill>
            <a:schemeClr val="tx1"/>
          </a:solidFill>
          <a:latin typeface="+mn-lt"/>
          <a:cs typeface="+mn-cs"/>
        </a:defRPr>
      </a:lvl5pPr>
      <a:lvl6pPr marL="2514600" indent="-228600" algn="l" rtl="0" fontAlgn="base">
        <a:spcBef>
          <a:spcPct val="20000"/>
        </a:spcBef>
        <a:spcAft>
          <a:spcPct val="0"/>
        </a:spcAft>
        <a:buClr>
          <a:srgbClr val="FF3300"/>
        </a:buClr>
        <a:buChar char="»"/>
        <a:defRPr sz="2000">
          <a:solidFill>
            <a:schemeClr val="tx1"/>
          </a:solidFill>
          <a:latin typeface="+mn-lt"/>
          <a:cs typeface="+mn-cs"/>
        </a:defRPr>
      </a:lvl6pPr>
      <a:lvl7pPr marL="2971800" indent="-228600" algn="l" rtl="0" fontAlgn="base">
        <a:spcBef>
          <a:spcPct val="20000"/>
        </a:spcBef>
        <a:spcAft>
          <a:spcPct val="0"/>
        </a:spcAft>
        <a:buClr>
          <a:srgbClr val="FF3300"/>
        </a:buClr>
        <a:buChar char="»"/>
        <a:defRPr sz="2000">
          <a:solidFill>
            <a:schemeClr val="tx1"/>
          </a:solidFill>
          <a:latin typeface="+mn-lt"/>
          <a:cs typeface="+mn-cs"/>
        </a:defRPr>
      </a:lvl7pPr>
      <a:lvl8pPr marL="3429000" indent="-228600" algn="l" rtl="0" fontAlgn="base">
        <a:spcBef>
          <a:spcPct val="20000"/>
        </a:spcBef>
        <a:spcAft>
          <a:spcPct val="0"/>
        </a:spcAft>
        <a:buClr>
          <a:srgbClr val="FF3300"/>
        </a:buClr>
        <a:buChar char="»"/>
        <a:defRPr sz="2000">
          <a:solidFill>
            <a:schemeClr val="tx1"/>
          </a:solidFill>
          <a:latin typeface="+mn-lt"/>
          <a:cs typeface="+mn-cs"/>
        </a:defRPr>
      </a:lvl8pPr>
      <a:lvl9pPr marL="3886200" indent="-228600" algn="l" rtl="0" fontAlgn="base">
        <a:spcBef>
          <a:spcPct val="20000"/>
        </a:spcBef>
        <a:spcAft>
          <a:spcPct val="0"/>
        </a:spcAft>
        <a:buClr>
          <a:srgbClr val="FF3300"/>
        </a:buClr>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4.jpeg"/><Relationship Id="rId4"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3.vml"/><Relationship Id="rId6" Type="http://schemas.openxmlformats.org/officeDocument/2006/relationships/image" Target="../media/image8.png"/><Relationship Id="rId5" Type="http://schemas.openxmlformats.org/officeDocument/2006/relationships/oleObject" Target="../embeddings/oleObject4.bin"/><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hyperlink" Target="mailto:A.F.Boulton@massey.ac.nz" TargetMode="External"/><Relationship Id="rId2" Type="http://schemas.openxmlformats.org/officeDocument/2006/relationships/hyperlink" Target="mailto:mackiej@unbc.ca"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755650" y="1628775"/>
            <a:ext cx="7772400" cy="1470025"/>
          </a:xfrm>
        </p:spPr>
        <p:txBody>
          <a:bodyPr/>
          <a:lstStyle/>
          <a:p>
            <a:pPr eaLnBrk="1" hangingPunct="1"/>
            <a:r>
              <a:rPr lang="en-NZ" dirty="0" smtClean="0"/>
              <a:t>I’ll Drum and You Sing:</a:t>
            </a:r>
            <a:br>
              <a:rPr lang="en-NZ" dirty="0" smtClean="0"/>
            </a:br>
            <a:r>
              <a:rPr lang="en-NZ" sz="3200" dirty="0" smtClean="0"/>
              <a:t>Harmonising Indigenous Research Approaches in Community-Based Health Services Research</a:t>
            </a:r>
          </a:p>
        </p:txBody>
      </p:sp>
      <p:sp>
        <p:nvSpPr>
          <p:cNvPr id="5123" name="Rectangle 3"/>
          <p:cNvSpPr>
            <a:spLocks noGrp="1" noChangeArrowheads="1"/>
          </p:cNvSpPr>
          <p:nvPr>
            <p:ph type="subTitle" idx="1"/>
          </p:nvPr>
        </p:nvSpPr>
        <p:spPr>
          <a:xfrm>
            <a:off x="1403350" y="4508500"/>
            <a:ext cx="6400800" cy="1441450"/>
          </a:xfrm>
        </p:spPr>
        <p:txBody>
          <a:bodyPr/>
          <a:lstStyle/>
          <a:p>
            <a:pPr eaLnBrk="1" hangingPunct="1">
              <a:lnSpc>
                <a:spcPct val="80000"/>
              </a:lnSpc>
            </a:pPr>
            <a:r>
              <a:rPr lang="en-NZ" sz="2000" smtClean="0"/>
              <a:t>Jen Mackie and Amohia Boulton</a:t>
            </a:r>
          </a:p>
          <a:p>
            <a:pPr eaLnBrk="1" hangingPunct="1">
              <a:lnSpc>
                <a:spcPct val="80000"/>
              </a:lnSpc>
            </a:pPr>
            <a:r>
              <a:rPr lang="en-NZ" sz="2000" smtClean="0"/>
              <a:t>Health Services and Research Policy Conference</a:t>
            </a:r>
          </a:p>
          <a:p>
            <a:pPr eaLnBrk="1" hangingPunct="1">
              <a:lnSpc>
                <a:spcPct val="80000"/>
              </a:lnSpc>
            </a:pPr>
            <a:r>
              <a:rPr lang="en-NZ" sz="2000" smtClean="0"/>
              <a:t>Auckland, NZ</a:t>
            </a:r>
          </a:p>
          <a:p>
            <a:pPr eaLnBrk="1" hangingPunct="1">
              <a:lnSpc>
                <a:spcPct val="80000"/>
              </a:lnSpc>
            </a:pPr>
            <a:r>
              <a:rPr lang="en-NZ" sz="2000" smtClean="0"/>
              <a:t> 3 December 2007</a:t>
            </a:r>
          </a:p>
        </p:txBody>
      </p:sp>
      <p:sp>
        <p:nvSpPr>
          <p:cNvPr id="5124" name="Rectangle 8"/>
          <p:cNvSpPr>
            <a:spLocks noChangeArrowheads="1"/>
          </p:cNvSpPr>
          <p:nvPr/>
        </p:nvSpPr>
        <p:spPr bwMode="auto">
          <a:xfrm>
            <a:off x="0" y="3429000"/>
            <a:ext cx="9144000" cy="0"/>
          </a:xfrm>
          <a:prstGeom prst="rect">
            <a:avLst/>
          </a:prstGeom>
          <a:noFill/>
          <a:ln w="9525">
            <a:noFill/>
            <a:miter lim="800000"/>
            <a:headEnd/>
            <a:tailEnd/>
          </a:ln>
        </p:spPr>
        <p:txBody>
          <a:bodyPr wrap="none" anchor="ctr">
            <a:spAutoFit/>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rgbClr val="DDDDDD"/>
        </a:solidFill>
        <a:effectLst/>
      </p:bgPr>
    </p:bg>
    <p:spTree>
      <p:nvGrpSpPr>
        <p:cNvPr id="1" name=""/>
        <p:cNvGrpSpPr/>
        <p:nvPr/>
      </p:nvGrpSpPr>
      <p:grpSpPr>
        <a:xfrm>
          <a:off x="0" y="0"/>
          <a:ext cx="0" cy="0"/>
          <a:chOff x="0" y="0"/>
          <a:chExt cx="0" cy="0"/>
        </a:xfrm>
      </p:grpSpPr>
      <p:sp>
        <p:nvSpPr>
          <p:cNvPr id="2052" name="Rectangle 5"/>
          <p:cNvSpPr>
            <a:spLocks noGrp="1" noChangeArrowheads="1"/>
          </p:cNvSpPr>
          <p:nvPr>
            <p:ph type="title"/>
          </p:nvPr>
        </p:nvSpPr>
        <p:spPr/>
        <p:txBody>
          <a:bodyPr/>
          <a:lstStyle/>
          <a:p>
            <a:pPr eaLnBrk="1" hangingPunct="1"/>
            <a:r>
              <a:rPr lang="en-NZ" sz="4000" smtClean="0"/>
              <a:t>Harmonising ≠ Compromising</a:t>
            </a:r>
          </a:p>
        </p:txBody>
      </p:sp>
      <p:grpSp>
        <p:nvGrpSpPr>
          <p:cNvPr id="2053" name="Group 17"/>
          <p:cNvGrpSpPr>
            <a:grpSpLocks/>
          </p:cNvGrpSpPr>
          <p:nvPr/>
        </p:nvGrpSpPr>
        <p:grpSpPr bwMode="auto">
          <a:xfrm>
            <a:off x="900113" y="1916113"/>
            <a:ext cx="7593012" cy="3671887"/>
            <a:chOff x="567" y="1026"/>
            <a:chExt cx="4783" cy="2313"/>
          </a:xfrm>
        </p:grpSpPr>
        <p:graphicFrame>
          <p:nvGraphicFramePr>
            <p:cNvPr id="2050" name="Object 10"/>
            <p:cNvGraphicFramePr>
              <a:graphicFrameLocks noChangeAspect="1"/>
            </p:cNvGraphicFramePr>
            <p:nvPr/>
          </p:nvGraphicFramePr>
          <p:xfrm>
            <a:off x="2382" y="1026"/>
            <a:ext cx="2968" cy="2294"/>
          </p:xfrm>
          <a:graphic>
            <a:graphicData uri="http://schemas.openxmlformats.org/presentationml/2006/ole">
              <p:oleObj spid="_x0000_s2050" name="Photo Editor Photo" r:id="rId4" imgW="12193702" imgH="9142857" progId="MSPhotoEd.3">
                <p:embed/>
              </p:oleObj>
            </a:graphicData>
          </a:graphic>
        </p:graphicFrame>
        <p:pic>
          <p:nvPicPr>
            <p:cNvPr id="2055" name="Picture 8" descr="koru3"/>
            <p:cNvPicPr>
              <a:picLocks noChangeAspect="1" noChangeArrowheads="1"/>
            </p:cNvPicPr>
            <p:nvPr/>
          </p:nvPicPr>
          <p:blipFill>
            <a:blip r:embed="rId5"/>
            <a:srcRect/>
            <a:stretch>
              <a:fillRect/>
            </a:stretch>
          </p:blipFill>
          <p:spPr bwMode="auto">
            <a:xfrm>
              <a:off x="567" y="1026"/>
              <a:ext cx="2264" cy="2313"/>
            </a:xfrm>
            <a:prstGeom prst="rect">
              <a:avLst/>
            </a:prstGeom>
            <a:solidFill>
              <a:srgbClr val="C0C0C0">
                <a:alpha val="83136"/>
              </a:srgbClr>
            </a:solidFill>
            <a:ln w="9525">
              <a:noFill/>
              <a:miter lim="800000"/>
              <a:headEnd/>
              <a:tailEnd/>
            </a:ln>
          </p:spPr>
        </p:pic>
        <p:sp>
          <p:nvSpPr>
            <p:cNvPr id="2056" name="Oval 13"/>
            <p:cNvSpPr>
              <a:spLocks noChangeArrowheads="1"/>
            </p:cNvSpPr>
            <p:nvPr/>
          </p:nvSpPr>
          <p:spPr bwMode="auto">
            <a:xfrm>
              <a:off x="2154" y="1026"/>
              <a:ext cx="1406" cy="2313"/>
            </a:xfrm>
            <a:prstGeom prst="ellipse">
              <a:avLst/>
            </a:prstGeom>
            <a:solidFill>
              <a:schemeClr val="tx1"/>
            </a:solidFill>
            <a:ln w="9525">
              <a:solidFill>
                <a:schemeClr val="tx1"/>
              </a:solidFill>
              <a:round/>
              <a:headEnd/>
              <a:tailEnd/>
            </a:ln>
          </p:spPr>
          <p:txBody>
            <a:bodyPr wrap="none" anchor="ctr"/>
            <a:lstStyle/>
            <a:p>
              <a:endParaRPr lang="en-US"/>
            </a:p>
          </p:txBody>
        </p:sp>
      </p:grpSp>
      <p:sp>
        <p:nvSpPr>
          <p:cNvPr id="2054" name="Text Box 14"/>
          <p:cNvSpPr txBox="1">
            <a:spLocks noChangeArrowheads="1"/>
          </p:cNvSpPr>
          <p:nvPr/>
        </p:nvSpPr>
        <p:spPr bwMode="auto">
          <a:xfrm>
            <a:off x="3708400" y="2520950"/>
            <a:ext cx="1728788" cy="2016125"/>
          </a:xfrm>
          <a:prstGeom prst="rect">
            <a:avLst/>
          </a:prstGeom>
          <a:noFill/>
          <a:ln w="9525">
            <a:noFill/>
            <a:miter lim="800000"/>
            <a:headEnd/>
            <a:tailEnd/>
          </a:ln>
        </p:spPr>
        <p:txBody>
          <a:bodyPr>
            <a:spAutoFit/>
          </a:bodyPr>
          <a:lstStyle/>
          <a:p>
            <a:pPr algn="ctr">
              <a:spcBef>
                <a:spcPct val="50000"/>
              </a:spcBef>
            </a:pPr>
            <a:r>
              <a:rPr lang="en-NZ" b="1">
                <a:solidFill>
                  <a:schemeClr val="bg1"/>
                </a:solidFill>
              </a:rPr>
              <a:t>Research process:</a:t>
            </a:r>
          </a:p>
          <a:p>
            <a:pPr algn="ctr">
              <a:spcBef>
                <a:spcPct val="50000"/>
              </a:spcBef>
            </a:pPr>
            <a:r>
              <a:rPr lang="en-NZ" b="1">
                <a:solidFill>
                  <a:schemeClr val="bg1"/>
                </a:solidFill>
              </a:rPr>
              <a:t>Separate protocols, </a:t>
            </a:r>
          </a:p>
          <a:p>
            <a:pPr algn="ctr">
              <a:spcBef>
                <a:spcPct val="50000"/>
              </a:spcBef>
            </a:pPr>
            <a:r>
              <a:rPr lang="en-NZ" b="1">
                <a:solidFill>
                  <a:schemeClr val="bg1"/>
                </a:solidFill>
              </a:rPr>
              <a:t>Overall coherence</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NZ" sz="4000" smtClean="0"/>
              <a:t>Can We Formulate Some Common Principles?</a:t>
            </a:r>
          </a:p>
        </p:txBody>
      </p:sp>
      <p:sp>
        <p:nvSpPr>
          <p:cNvPr id="13315" name="Rectangle 3"/>
          <p:cNvSpPr>
            <a:spLocks noGrp="1" noChangeArrowheads="1"/>
          </p:cNvSpPr>
          <p:nvPr>
            <p:ph type="body" idx="1"/>
          </p:nvPr>
        </p:nvSpPr>
        <p:spPr/>
        <p:txBody>
          <a:bodyPr/>
          <a:lstStyle/>
          <a:p>
            <a:pPr eaLnBrk="1" hangingPunct="1">
              <a:lnSpc>
                <a:spcPct val="90000"/>
              </a:lnSpc>
            </a:pPr>
            <a:r>
              <a:rPr lang="en-NZ" smtClean="0"/>
              <a:t>The community are always at the centre of the research activity</a:t>
            </a:r>
          </a:p>
          <a:p>
            <a:pPr eaLnBrk="1" hangingPunct="1">
              <a:lnSpc>
                <a:spcPct val="90000"/>
              </a:lnSpc>
            </a:pPr>
            <a:endParaRPr lang="en-NZ" smtClean="0"/>
          </a:p>
          <a:p>
            <a:pPr eaLnBrk="1" hangingPunct="1">
              <a:lnSpc>
                <a:spcPct val="90000"/>
              </a:lnSpc>
            </a:pPr>
            <a:r>
              <a:rPr lang="en-NZ" smtClean="0"/>
              <a:t>As indigenous researchers we are always accountable to our family, clan, nation or whānau, hapū, iwi</a:t>
            </a:r>
          </a:p>
          <a:p>
            <a:pPr eaLnBrk="1" hangingPunct="1">
              <a:lnSpc>
                <a:spcPct val="90000"/>
              </a:lnSpc>
            </a:pPr>
            <a:endParaRPr lang="en-NZ" smtClean="0"/>
          </a:p>
          <a:p>
            <a:pPr eaLnBrk="1" hangingPunct="1">
              <a:lnSpc>
                <a:spcPct val="90000"/>
              </a:lnSpc>
            </a:pPr>
            <a:r>
              <a:rPr lang="en-NZ" smtClean="0"/>
              <a:t> Land is essential to the health and wellbeing of our respective peoples</a:t>
            </a:r>
          </a:p>
          <a:p>
            <a:pPr eaLnBrk="1" hangingPunct="1">
              <a:lnSpc>
                <a:spcPct val="90000"/>
              </a:lnSpc>
            </a:pPr>
            <a:endParaRPr lang="en-NZ"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ChangeArrowheads="1"/>
          </p:cNvSpPr>
          <p:nvPr>
            <p:ph type="title"/>
          </p:nvPr>
        </p:nvSpPr>
        <p:spPr/>
        <p:txBody>
          <a:bodyPr/>
          <a:lstStyle/>
          <a:p>
            <a:pPr eaLnBrk="1" hangingPunct="1"/>
            <a:r>
              <a:rPr lang="en-NZ" sz="4000" smtClean="0"/>
              <a:t>Acknowledgements</a:t>
            </a:r>
          </a:p>
        </p:txBody>
      </p:sp>
      <p:sp>
        <p:nvSpPr>
          <p:cNvPr id="3077" name="Rectangle 3"/>
          <p:cNvSpPr>
            <a:spLocks noGrp="1" noChangeArrowheads="1"/>
          </p:cNvSpPr>
          <p:nvPr>
            <p:ph type="body" sz="half" idx="1"/>
          </p:nvPr>
        </p:nvSpPr>
        <p:spPr>
          <a:xfrm>
            <a:off x="468313" y="1412875"/>
            <a:ext cx="6767512" cy="5445125"/>
          </a:xfrm>
        </p:spPr>
        <p:txBody>
          <a:bodyPr/>
          <a:lstStyle/>
          <a:p>
            <a:pPr eaLnBrk="1" hangingPunct="1"/>
            <a:r>
              <a:rPr lang="en-NZ" sz="2800" smtClean="0"/>
              <a:t>Our grateful thanks to those who funded our research and        attendance at this conference:</a:t>
            </a:r>
          </a:p>
          <a:p>
            <a:pPr eaLnBrk="1" hangingPunct="1"/>
            <a:endParaRPr lang="en-NZ" sz="1800" smtClean="0"/>
          </a:p>
          <a:p>
            <a:pPr lvl="1" eaLnBrk="1" hangingPunct="1"/>
            <a:r>
              <a:rPr lang="en-NZ" sz="2400" smtClean="0"/>
              <a:t>BC Rural and Remote Health </a:t>
            </a:r>
          </a:p>
          <a:p>
            <a:pPr lvl="1" eaLnBrk="1" hangingPunct="1">
              <a:buFontTx/>
              <a:buNone/>
            </a:pPr>
            <a:r>
              <a:rPr lang="en-NZ" sz="2400" smtClean="0"/>
              <a:t>	Research Network, Canada</a:t>
            </a:r>
          </a:p>
          <a:p>
            <a:pPr lvl="1" eaLnBrk="1" hangingPunct="1"/>
            <a:r>
              <a:rPr lang="en-NZ" sz="2400" smtClean="0"/>
              <a:t>University Northern British Columbia, Prince George, BC, Canada</a:t>
            </a:r>
          </a:p>
          <a:p>
            <a:pPr lvl="1" eaLnBrk="1" hangingPunct="1"/>
            <a:r>
              <a:rPr lang="en-NZ" sz="2400" smtClean="0"/>
              <a:t>Health Research Council of New Zealand</a:t>
            </a:r>
          </a:p>
          <a:p>
            <a:pPr lvl="1" eaLnBrk="1" hangingPunct="1"/>
            <a:r>
              <a:rPr lang="en-CA" sz="2400" smtClean="0"/>
              <a:t>Manitoba First Nations Centre for Aboriginal Health Research, University of Manitoba, Winnipeg, Canada</a:t>
            </a:r>
            <a:r>
              <a:rPr lang="en-NZ" sz="2400" smtClean="0"/>
              <a:t> </a:t>
            </a:r>
          </a:p>
        </p:txBody>
      </p:sp>
      <p:graphicFrame>
        <p:nvGraphicFramePr>
          <p:cNvPr id="3074" name="Object 4"/>
          <p:cNvGraphicFramePr>
            <a:graphicFrameLocks noChangeAspect="1"/>
          </p:cNvGraphicFramePr>
          <p:nvPr>
            <p:ph sz="quarter" idx="2"/>
          </p:nvPr>
        </p:nvGraphicFramePr>
        <p:xfrm>
          <a:off x="6372225" y="1341438"/>
          <a:ext cx="2257425" cy="1249362"/>
        </p:xfrm>
        <a:graphic>
          <a:graphicData uri="http://schemas.openxmlformats.org/presentationml/2006/ole">
            <p:oleObj spid="_x0000_s3074" name="Photo Editor Photo" r:id="rId3" imgW="4266667" imgH="2467319" progId="MSPhotoEd.3">
              <p:embed/>
            </p:oleObj>
          </a:graphicData>
        </a:graphic>
      </p:graphicFrame>
      <p:pic>
        <p:nvPicPr>
          <p:cNvPr id="3078" name="Picture 6" descr="hrclogo.gif (6546 bytes)"/>
          <p:cNvPicPr>
            <a:picLocks noChangeAspect="1" noChangeArrowheads="1"/>
          </p:cNvPicPr>
          <p:nvPr>
            <p:ph sz="quarter" idx="3"/>
          </p:nvPr>
        </p:nvPicPr>
        <p:blipFill>
          <a:blip r:embed="rId4"/>
          <a:srcRect/>
          <a:stretch>
            <a:fillRect/>
          </a:stretch>
        </p:blipFill>
        <p:spPr>
          <a:xfrm>
            <a:off x="7524750" y="3789363"/>
            <a:ext cx="1168400" cy="1295400"/>
          </a:xfrm>
          <a:noFill/>
        </p:spPr>
      </p:pic>
      <p:graphicFrame>
        <p:nvGraphicFramePr>
          <p:cNvPr id="3075" name="Object 8"/>
          <p:cNvGraphicFramePr>
            <a:graphicFrameLocks noChangeAspect="1"/>
          </p:cNvGraphicFramePr>
          <p:nvPr/>
        </p:nvGraphicFramePr>
        <p:xfrm>
          <a:off x="7524750" y="5373688"/>
          <a:ext cx="1152525" cy="1106487"/>
        </p:xfrm>
        <a:graphic>
          <a:graphicData uri="http://schemas.openxmlformats.org/presentationml/2006/ole">
            <p:oleObj spid="_x0000_s3075" name="Photo Editor Photo" r:id="rId5" imgW="1905266" imgH="1828571" progId="MSPhotoEd.3">
              <p:embed/>
            </p:oleObj>
          </a:graphicData>
        </a:graphic>
      </p:graphicFrame>
      <p:pic>
        <p:nvPicPr>
          <p:cNvPr id="3079" name="Picture 9" descr="1"/>
          <p:cNvPicPr>
            <a:picLocks noChangeAspect="1" noChangeArrowheads="1"/>
          </p:cNvPicPr>
          <p:nvPr/>
        </p:nvPicPr>
        <p:blipFill>
          <a:blip r:embed="rId6"/>
          <a:srcRect/>
          <a:stretch>
            <a:fillRect/>
          </a:stretch>
        </p:blipFill>
        <p:spPr bwMode="auto">
          <a:xfrm>
            <a:off x="6011863" y="2781300"/>
            <a:ext cx="2627312" cy="806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NZ" sz="4000" smtClean="0"/>
              <a:t>Contact Details</a:t>
            </a:r>
          </a:p>
        </p:txBody>
      </p:sp>
      <p:sp>
        <p:nvSpPr>
          <p:cNvPr id="14339" name="Rectangle 3"/>
          <p:cNvSpPr>
            <a:spLocks noGrp="1" noChangeArrowheads="1"/>
          </p:cNvSpPr>
          <p:nvPr>
            <p:ph type="body" sz="half" idx="1"/>
          </p:nvPr>
        </p:nvSpPr>
        <p:spPr>
          <a:xfrm>
            <a:off x="457200" y="1600200"/>
            <a:ext cx="7859713" cy="4421188"/>
          </a:xfrm>
        </p:spPr>
        <p:txBody>
          <a:bodyPr/>
          <a:lstStyle/>
          <a:p>
            <a:pPr eaLnBrk="1" hangingPunct="1"/>
            <a:r>
              <a:rPr lang="en-NZ" smtClean="0"/>
              <a:t>Jen Mackie, Graduate Student, University of Northern British Columbia, Prince George, BC, Canada</a:t>
            </a:r>
          </a:p>
          <a:p>
            <a:pPr eaLnBrk="1" hangingPunct="1">
              <a:buFontTx/>
              <a:buNone/>
            </a:pPr>
            <a:r>
              <a:rPr lang="en-NZ" smtClean="0"/>
              <a:t>	</a:t>
            </a:r>
            <a:r>
              <a:rPr lang="en-NZ" smtClean="0">
                <a:solidFill>
                  <a:srgbClr val="FF3300"/>
                </a:solidFill>
                <a:hlinkClick r:id="rId2"/>
              </a:rPr>
              <a:t>mackiej@unbc.ca</a:t>
            </a:r>
            <a:r>
              <a:rPr lang="en-NZ" smtClean="0">
                <a:solidFill>
                  <a:srgbClr val="FF3300"/>
                </a:solidFill>
              </a:rPr>
              <a:t> </a:t>
            </a:r>
          </a:p>
          <a:p>
            <a:pPr eaLnBrk="1" hangingPunct="1"/>
            <a:endParaRPr lang="en-NZ" sz="1800" smtClean="0"/>
          </a:p>
          <a:p>
            <a:pPr eaLnBrk="1" hangingPunct="1"/>
            <a:r>
              <a:rPr lang="en-NZ" smtClean="0"/>
              <a:t>Amohia Boulton, Postdoctoral Research Fellow, Massey University, Palmerston North, NZ</a:t>
            </a:r>
          </a:p>
          <a:p>
            <a:pPr eaLnBrk="1" hangingPunct="1">
              <a:buFontTx/>
              <a:buNone/>
            </a:pPr>
            <a:r>
              <a:rPr lang="en-NZ" smtClean="0"/>
              <a:t>	</a:t>
            </a:r>
            <a:r>
              <a:rPr lang="en-NZ" smtClean="0">
                <a:hlinkClick r:id="rId3"/>
              </a:rPr>
              <a:t>A.F.Boulton@massey.ac.nz</a:t>
            </a:r>
            <a:endParaRPr lang="en-NZ" smtClean="0"/>
          </a:p>
          <a:p>
            <a:pPr eaLnBrk="1" hangingPunct="1"/>
            <a:endParaRPr lang="en-NZ" smtClean="0">
              <a:solidFill>
                <a:srgbClr val="FF33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4"/>
          <p:cNvSpPr>
            <a:spLocks noGrp="1" noChangeArrowheads="1"/>
          </p:cNvSpPr>
          <p:nvPr>
            <p:ph type="title"/>
          </p:nvPr>
        </p:nvSpPr>
        <p:spPr>
          <a:xfrm>
            <a:off x="250825" y="1341438"/>
            <a:ext cx="2305050" cy="4537075"/>
          </a:xfrm>
        </p:spPr>
        <p:txBody>
          <a:bodyPr/>
          <a:lstStyle/>
          <a:p>
            <a:pPr eaLnBrk="1" hangingPunct="1"/>
            <a:r>
              <a:rPr lang="en-NZ" sz="4000" smtClean="0"/>
              <a:t>Dakelh Territory</a:t>
            </a:r>
          </a:p>
        </p:txBody>
      </p:sp>
      <p:graphicFrame>
        <p:nvGraphicFramePr>
          <p:cNvPr id="1026" name="Object 3"/>
          <p:cNvGraphicFramePr>
            <a:graphicFrameLocks noChangeAspect="1"/>
          </p:cNvGraphicFramePr>
          <p:nvPr>
            <p:ph idx="1"/>
          </p:nvPr>
        </p:nvGraphicFramePr>
        <p:xfrm>
          <a:off x="2771775" y="333375"/>
          <a:ext cx="6018213" cy="6253163"/>
        </p:xfrm>
        <a:graphic>
          <a:graphicData uri="http://schemas.openxmlformats.org/presentationml/2006/ole">
            <p:oleObj spid="_x0000_s1026" name="Photo Editor Photo" r:id="rId3" imgW="12371429" imgH="12317544" progId="MSPhotoEd.3">
              <p:embed/>
            </p:oleObj>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NZ" sz="4000" smtClean="0"/>
              <a:t>Overview</a:t>
            </a:r>
          </a:p>
        </p:txBody>
      </p:sp>
      <p:sp>
        <p:nvSpPr>
          <p:cNvPr id="6147" name="Rectangle 3"/>
          <p:cNvSpPr>
            <a:spLocks noGrp="1" noChangeArrowheads="1"/>
          </p:cNvSpPr>
          <p:nvPr>
            <p:ph type="body" idx="1"/>
          </p:nvPr>
        </p:nvSpPr>
        <p:spPr>
          <a:xfrm>
            <a:off x="468313" y="1268413"/>
            <a:ext cx="8229600" cy="5256212"/>
          </a:xfrm>
        </p:spPr>
        <p:txBody>
          <a:bodyPr/>
          <a:lstStyle/>
          <a:p>
            <a:pPr eaLnBrk="1" hangingPunct="1"/>
            <a:r>
              <a:rPr lang="en-NZ" smtClean="0"/>
              <a:t>Increasing variety of international collaborations – formal and informal</a:t>
            </a:r>
          </a:p>
          <a:p>
            <a:pPr eaLnBrk="1" hangingPunct="1"/>
            <a:endParaRPr lang="en-NZ" sz="1800" smtClean="0"/>
          </a:p>
          <a:p>
            <a:pPr eaLnBrk="1" hangingPunct="1"/>
            <a:r>
              <a:rPr lang="en-NZ" smtClean="0"/>
              <a:t>Research principles for a Māori community</a:t>
            </a:r>
          </a:p>
          <a:p>
            <a:pPr eaLnBrk="1" hangingPunct="1"/>
            <a:endParaRPr lang="en-NZ" sz="1800" smtClean="0"/>
          </a:p>
          <a:p>
            <a:pPr eaLnBrk="1" hangingPunct="1"/>
            <a:r>
              <a:rPr lang="en-NZ" smtClean="0"/>
              <a:t>Research principles for a Dakelh community</a:t>
            </a:r>
          </a:p>
          <a:p>
            <a:pPr eaLnBrk="1" hangingPunct="1"/>
            <a:endParaRPr lang="en-NZ" sz="1800" smtClean="0"/>
          </a:p>
          <a:p>
            <a:pPr eaLnBrk="1" hangingPunct="1"/>
            <a:r>
              <a:rPr lang="en-NZ" smtClean="0"/>
              <a:t>Harmonising approaches to achieve meaningful research outcomes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NZ" sz="4000" smtClean="0"/>
              <a:t>International Collaborations</a:t>
            </a:r>
          </a:p>
        </p:txBody>
      </p:sp>
      <p:sp>
        <p:nvSpPr>
          <p:cNvPr id="7171" name="Rectangle 3"/>
          <p:cNvSpPr>
            <a:spLocks noGrp="1" noChangeArrowheads="1"/>
          </p:cNvSpPr>
          <p:nvPr>
            <p:ph type="body" idx="1"/>
          </p:nvPr>
        </p:nvSpPr>
        <p:spPr>
          <a:xfrm>
            <a:off x="457200" y="1600200"/>
            <a:ext cx="8229600" cy="4997450"/>
          </a:xfrm>
        </p:spPr>
        <p:txBody>
          <a:bodyPr/>
          <a:lstStyle/>
          <a:p>
            <a:pPr eaLnBrk="1" hangingPunct="1">
              <a:lnSpc>
                <a:spcPct val="90000"/>
              </a:lnSpc>
            </a:pPr>
            <a:r>
              <a:rPr lang="en-NZ" smtClean="0"/>
              <a:t>Trilateral Partnership (Canada, New Zealand, Australia)</a:t>
            </a:r>
          </a:p>
          <a:p>
            <a:pPr lvl="1" eaLnBrk="1" hangingPunct="1">
              <a:lnSpc>
                <a:spcPct val="90000"/>
              </a:lnSpc>
            </a:pPr>
            <a:r>
              <a:rPr lang="en-NZ" smtClean="0"/>
              <a:t>to support research in indigenous peoples’ health, with the goal of improving the health of indigenous peoples in each country</a:t>
            </a:r>
          </a:p>
          <a:p>
            <a:pPr lvl="1" eaLnBrk="1" hangingPunct="1">
              <a:lnSpc>
                <a:spcPct val="90000"/>
              </a:lnSpc>
            </a:pPr>
            <a:endParaRPr lang="en-NZ" smtClean="0"/>
          </a:p>
          <a:p>
            <a:pPr eaLnBrk="1" hangingPunct="1">
              <a:lnSpc>
                <a:spcPct val="90000"/>
              </a:lnSpc>
            </a:pPr>
            <a:r>
              <a:rPr lang="en-NZ" smtClean="0"/>
              <a:t>Variety of informal arrangements exist</a:t>
            </a:r>
          </a:p>
          <a:p>
            <a:pPr lvl="1" eaLnBrk="1" hangingPunct="1">
              <a:lnSpc>
                <a:spcPct val="90000"/>
              </a:lnSpc>
            </a:pPr>
            <a:r>
              <a:rPr lang="en-NZ" smtClean="0"/>
              <a:t>MoUs between universities and research institutions</a:t>
            </a:r>
          </a:p>
          <a:p>
            <a:pPr lvl="1" eaLnBrk="1" hangingPunct="1">
              <a:lnSpc>
                <a:spcPct val="90000"/>
              </a:lnSpc>
            </a:pPr>
            <a:r>
              <a:rPr lang="en-NZ" smtClean="0"/>
              <a:t>Community level exchanges particularly between health service providers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68313" y="260350"/>
            <a:ext cx="8229600" cy="1223963"/>
          </a:xfrm>
        </p:spPr>
        <p:txBody>
          <a:bodyPr/>
          <a:lstStyle/>
          <a:p>
            <a:pPr eaLnBrk="1" hangingPunct="1"/>
            <a:r>
              <a:rPr lang="en-NZ" sz="4000" smtClean="0"/>
              <a:t>Origins of Māori Health Research</a:t>
            </a:r>
          </a:p>
        </p:txBody>
      </p:sp>
      <p:sp>
        <p:nvSpPr>
          <p:cNvPr id="8195" name="Rectangle 3"/>
          <p:cNvSpPr>
            <a:spLocks noGrp="1" noChangeArrowheads="1"/>
          </p:cNvSpPr>
          <p:nvPr>
            <p:ph type="body" idx="1"/>
          </p:nvPr>
        </p:nvSpPr>
        <p:spPr>
          <a:xfrm>
            <a:off x="457200" y="1600200"/>
            <a:ext cx="8229600" cy="4924425"/>
          </a:xfrm>
        </p:spPr>
        <p:txBody>
          <a:bodyPr/>
          <a:lstStyle/>
          <a:p>
            <a:pPr eaLnBrk="1" hangingPunct="1">
              <a:lnSpc>
                <a:spcPct val="90000"/>
              </a:lnSpc>
            </a:pPr>
            <a:r>
              <a:rPr lang="en-NZ" smtClean="0"/>
              <a:t>Built upon the work of researchers and academics involved in many fields: education, sociology/social work and health </a:t>
            </a:r>
          </a:p>
          <a:p>
            <a:pPr eaLnBrk="1" hangingPunct="1">
              <a:lnSpc>
                <a:spcPct val="90000"/>
              </a:lnSpc>
            </a:pPr>
            <a:endParaRPr lang="en-NZ" sz="1800" smtClean="0"/>
          </a:p>
          <a:p>
            <a:pPr eaLnBrk="1" hangingPunct="1">
              <a:lnSpc>
                <a:spcPct val="90000"/>
              </a:lnSpc>
            </a:pPr>
            <a:r>
              <a:rPr lang="en-NZ" smtClean="0"/>
              <a:t>A desire for research which was of interest to and benefited Māori</a:t>
            </a:r>
          </a:p>
          <a:p>
            <a:pPr eaLnBrk="1" hangingPunct="1">
              <a:lnSpc>
                <a:spcPct val="90000"/>
              </a:lnSpc>
            </a:pPr>
            <a:endParaRPr lang="en-NZ" smtClean="0"/>
          </a:p>
          <a:p>
            <a:pPr eaLnBrk="1" hangingPunct="1">
              <a:lnSpc>
                <a:spcPct val="90000"/>
              </a:lnSpc>
            </a:pPr>
            <a:r>
              <a:rPr lang="en-NZ" smtClean="0"/>
              <a:t>Community demands for control and autonomy</a:t>
            </a:r>
          </a:p>
          <a:p>
            <a:pPr eaLnBrk="1" hangingPunct="1">
              <a:lnSpc>
                <a:spcPct val="90000"/>
              </a:lnSpc>
            </a:pPr>
            <a:endParaRPr lang="en-NZ"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NZ" sz="4000" smtClean="0"/>
              <a:t>Māori Health Research Principles</a:t>
            </a:r>
          </a:p>
        </p:txBody>
      </p:sp>
      <p:sp>
        <p:nvSpPr>
          <p:cNvPr id="9219" name="Rectangle 3"/>
          <p:cNvSpPr>
            <a:spLocks noGrp="1" noChangeArrowheads="1"/>
          </p:cNvSpPr>
          <p:nvPr>
            <p:ph type="body" idx="1"/>
          </p:nvPr>
        </p:nvSpPr>
        <p:spPr>
          <a:xfrm>
            <a:off x="457200" y="1600200"/>
            <a:ext cx="8229600" cy="4924425"/>
          </a:xfrm>
        </p:spPr>
        <p:txBody>
          <a:bodyPr/>
          <a:lstStyle/>
          <a:p>
            <a:pPr eaLnBrk="1" hangingPunct="1">
              <a:lnSpc>
                <a:spcPct val="80000"/>
              </a:lnSpc>
            </a:pPr>
            <a:r>
              <a:rPr lang="en-NZ" sz="2800" smtClean="0"/>
              <a:t>Hongoeka Declaration 1996</a:t>
            </a:r>
          </a:p>
          <a:p>
            <a:pPr lvl="2" eaLnBrk="1" hangingPunct="1">
              <a:lnSpc>
                <a:spcPct val="80000"/>
              </a:lnSpc>
            </a:pPr>
            <a:r>
              <a:rPr lang="en-NZ" sz="2000" smtClean="0"/>
              <a:t>Inaugural Hui Whakapiripiri, Plimmerton</a:t>
            </a:r>
          </a:p>
          <a:p>
            <a:pPr lvl="2" eaLnBrk="1" hangingPunct="1">
              <a:lnSpc>
                <a:spcPct val="80000"/>
              </a:lnSpc>
            </a:pPr>
            <a:endParaRPr lang="en-NZ" sz="2000" smtClean="0"/>
          </a:p>
          <a:p>
            <a:pPr eaLnBrk="1" hangingPunct="1">
              <a:lnSpc>
                <a:spcPct val="80000"/>
              </a:lnSpc>
              <a:buFontTx/>
              <a:buNone/>
            </a:pPr>
            <a:r>
              <a:rPr lang="en-NZ" sz="2800" smtClean="0"/>
              <a:t>	“As Maori researchers in the area of Maori health we are committed to working for research which contributes towards hapu, iwi, tangata whenua development. This process means regaining Tino Rangatiratanga and overcoming the negative impacts of colonisation. We acknowledge the Treaty of Waitangi as the basis for partnership between Maori and the Crown and will work to incorporate the values underpinning the Treaty in our work.”</a:t>
            </a:r>
          </a:p>
          <a:p>
            <a:pPr eaLnBrk="1" hangingPunct="1">
              <a:lnSpc>
                <a:spcPct val="80000"/>
              </a:lnSpc>
            </a:pPr>
            <a:endParaRPr lang="en-NZ" sz="160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NZ" sz="4000" smtClean="0"/>
              <a:t>Research Principles - Māori</a:t>
            </a:r>
          </a:p>
        </p:txBody>
      </p:sp>
      <p:sp>
        <p:nvSpPr>
          <p:cNvPr id="10243" name="Rectangle 3"/>
          <p:cNvSpPr>
            <a:spLocks noGrp="1" noChangeArrowheads="1"/>
          </p:cNvSpPr>
          <p:nvPr>
            <p:ph type="body" idx="1"/>
          </p:nvPr>
        </p:nvSpPr>
        <p:spPr>
          <a:xfrm>
            <a:off x="539750" y="1341438"/>
            <a:ext cx="8208963" cy="5327650"/>
          </a:xfrm>
        </p:spPr>
        <p:txBody>
          <a:bodyPr/>
          <a:lstStyle/>
          <a:p>
            <a:pPr eaLnBrk="1" hangingPunct="1">
              <a:lnSpc>
                <a:spcPct val="90000"/>
              </a:lnSpc>
            </a:pPr>
            <a:r>
              <a:rPr lang="en-NZ" smtClean="0"/>
              <a:t>Principles may be developed for distinct research projects or for discrete communities</a:t>
            </a:r>
          </a:p>
          <a:p>
            <a:pPr eaLnBrk="1" hangingPunct="1">
              <a:lnSpc>
                <a:spcPct val="90000"/>
              </a:lnSpc>
            </a:pPr>
            <a:endParaRPr lang="en-NZ" sz="1800" smtClean="0"/>
          </a:p>
          <a:p>
            <a:pPr eaLnBrk="1" hangingPunct="1">
              <a:lnSpc>
                <a:spcPct val="90000"/>
              </a:lnSpc>
            </a:pPr>
            <a:r>
              <a:rPr lang="en-NZ" smtClean="0"/>
              <a:t>Seven principles of research excellence developed in consultation with whānau in Porirua</a:t>
            </a:r>
            <a:r>
              <a:rPr lang="en-NZ" sz="3600" smtClean="0"/>
              <a:t> </a:t>
            </a:r>
          </a:p>
          <a:p>
            <a:pPr eaLnBrk="1" hangingPunct="1">
              <a:lnSpc>
                <a:spcPct val="90000"/>
              </a:lnSpc>
              <a:buFontTx/>
              <a:buNone/>
            </a:pPr>
            <a:r>
              <a:rPr lang="en-NZ" smtClean="0">
                <a:solidFill>
                  <a:srgbClr val="FF3300"/>
                </a:solidFill>
              </a:rPr>
              <a:t>	 − </a:t>
            </a:r>
            <a:r>
              <a:rPr lang="en-NZ" smtClean="0"/>
              <a:t>Enduring			 </a:t>
            </a:r>
            <a:r>
              <a:rPr lang="en-NZ" smtClean="0">
                <a:solidFill>
                  <a:srgbClr val="FF3300"/>
                </a:solidFill>
              </a:rPr>
              <a:t>−</a:t>
            </a:r>
            <a:r>
              <a:rPr lang="en-NZ" smtClean="0"/>
              <a:t> Encompassing</a:t>
            </a:r>
          </a:p>
          <a:p>
            <a:pPr eaLnBrk="1" hangingPunct="1">
              <a:lnSpc>
                <a:spcPct val="90000"/>
              </a:lnSpc>
              <a:buFontTx/>
              <a:buNone/>
            </a:pPr>
            <a:r>
              <a:rPr lang="en-NZ" smtClean="0"/>
              <a:t>	 </a:t>
            </a:r>
            <a:r>
              <a:rPr lang="en-NZ" smtClean="0">
                <a:solidFill>
                  <a:srgbClr val="FF3300"/>
                </a:solidFill>
              </a:rPr>
              <a:t>−</a:t>
            </a:r>
            <a:r>
              <a:rPr lang="en-NZ" smtClean="0"/>
              <a:t> Integral			 </a:t>
            </a:r>
            <a:r>
              <a:rPr lang="en-NZ" smtClean="0">
                <a:solidFill>
                  <a:srgbClr val="FF3300"/>
                </a:solidFill>
              </a:rPr>
              <a:t>−</a:t>
            </a:r>
            <a:r>
              <a:rPr lang="en-NZ" smtClean="0"/>
              <a:t> Practical</a:t>
            </a:r>
          </a:p>
          <a:p>
            <a:pPr eaLnBrk="1" hangingPunct="1">
              <a:lnSpc>
                <a:spcPct val="90000"/>
              </a:lnSpc>
              <a:buFontTx/>
              <a:buNone/>
            </a:pPr>
            <a:r>
              <a:rPr lang="en-NZ" smtClean="0"/>
              <a:t>	 </a:t>
            </a:r>
            <a:r>
              <a:rPr lang="en-NZ" smtClean="0">
                <a:solidFill>
                  <a:srgbClr val="FF3300"/>
                </a:solidFill>
              </a:rPr>
              <a:t>−</a:t>
            </a:r>
            <a:r>
              <a:rPr lang="en-NZ" smtClean="0"/>
              <a:t> Transformative 		 </a:t>
            </a:r>
            <a:r>
              <a:rPr lang="en-NZ" smtClean="0">
                <a:solidFill>
                  <a:srgbClr val="FF3300"/>
                </a:solidFill>
              </a:rPr>
              <a:t>−</a:t>
            </a:r>
            <a:r>
              <a:rPr lang="en-NZ" smtClean="0"/>
              <a:t> Relevant </a:t>
            </a:r>
          </a:p>
          <a:p>
            <a:pPr eaLnBrk="1" hangingPunct="1">
              <a:lnSpc>
                <a:spcPct val="90000"/>
              </a:lnSpc>
              <a:buFontTx/>
              <a:buNone/>
            </a:pPr>
            <a:r>
              <a:rPr lang="en-NZ" smtClean="0"/>
              <a:t>	 </a:t>
            </a:r>
            <a:r>
              <a:rPr lang="en-NZ" smtClean="0">
                <a:solidFill>
                  <a:srgbClr val="FF3300"/>
                </a:solidFill>
              </a:rPr>
              <a:t>−</a:t>
            </a:r>
            <a:r>
              <a:rPr lang="en-NZ" smtClean="0"/>
              <a:t> Positive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NZ" sz="4000" smtClean="0"/>
              <a:t>Origins of Dakelh Health Research</a:t>
            </a:r>
          </a:p>
        </p:txBody>
      </p:sp>
      <p:sp>
        <p:nvSpPr>
          <p:cNvPr id="11267" name="Rectangle 3"/>
          <p:cNvSpPr>
            <a:spLocks noGrp="1" noChangeArrowheads="1"/>
          </p:cNvSpPr>
          <p:nvPr>
            <p:ph type="body" idx="1"/>
          </p:nvPr>
        </p:nvSpPr>
        <p:spPr/>
        <p:txBody>
          <a:bodyPr/>
          <a:lstStyle/>
          <a:p>
            <a:pPr eaLnBrk="1" hangingPunct="1"/>
            <a:r>
              <a:rPr lang="en-NZ" smtClean="0"/>
              <a:t>Research in land-use planning context, specifically treaty</a:t>
            </a:r>
          </a:p>
          <a:p>
            <a:pPr eaLnBrk="1" hangingPunct="1"/>
            <a:endParaRPr lang="en-NZ" smtClean="0"/>
          </a:p>
          <a:p>
            <a:pPr eaLnBrk="1" hangingPunct="1"/>
            <a:r>
              <a:rPr lang="en-NZ" smtClean="0"/>
              <a:t>Royal Commission on Aboriginal Peoples (1996)</a:t>
            </a:r>
          </a:p>
          <a:p>
            <a:pPr eaLnBrk="1" hangingPunct="1"/>
            <a:endParaRPr lang="en-NZ" smtClean="0"/>
          </a:p>
          <a:p>
            <a:pPr eaLnBrk="1" hangingPunct="1"/>
            <a:r>
              <a:rPr lang="en-NZ" smtClean="0"/>
              <a:t>Ownership and control of data</a:t>
            </a:r>
          </a:p>
          <a:p>
            <a:pPr eaLnBrk="1" hangingPunct="1">
              <a:buFontTx/>
              <a:buNone/>
            </a:pPr>
            <a:endParaRPr lang="en-NZ"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NZ" sz="4000" smtClean="0"/>
              <a:t>Research Principles - Dakelh</a:t>
            </a:r>
          </a:p>
        </p:txBody>
      </p:sp>
      <p:sp>
        <p:nvSpPr>
          <p:cNvPr id="12291" name="Rectangle 3"/>
          <p:cNvSpPr>
            <a:spLocks noGrp="1" noChangeArrowheads="1"/>
          </p:cNvSpPr>
          <p:nvPr>
            <p:ph type="body" idx="1"/>
          </p:nvPr>
        </p:nvSpPr>
        <p:spPr/>
        <p:txBody>
          <a:bodyPr/>
          <a:lstStyle/>
          <a:p>
            <a:pPr eaLnBrk="1" hangingPunct="1"/>
            <a:r>
              <a:rPr lang="en-US" smtClean="0"/>
              <a:t>Full participation of Tl’azt’en nation communities</a:t>
            </a:r>
          </a:p>
          <a:p>
            <a:pPr eaLnBrk="1" hangingPunct="1"/>
            <a:endParaRPr lang="en-US" smtClean="0"/>
          </a:p>
          <a:p>
            <a:pPr eaLnBrk="1" hangingPunct="1"/>
            <a:r>
              <a:rPr lang="en-US" smtClean="0"/>
              <a:t>OCAP principles as starting point for protocol development</a:t>
            </a:r>
          </a:p>
          <a:p>
            <a:pPr eaLnBrk="1" hangingPunct="1"/>
            <a:endParaRPr lang="en-US" smtClean="0"/>
          </a:p>
          <a:p>
            <a:pPr eaLnBrk="1" hangingPunct="1"/>
            <a:r>
              <a:rPr lang="en-US" smtClean="0"/>
              <a:t>Context of researcher and community</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664</TotalTime>
  <Words>345</Words>
  <Application>Microsoft PowerPoint</Application>
  <PresentationFormat>On-screen Show (4:3)</PresentationFormat>
  <Paragraphs>79</Paragraphs>
  <Slides>13</Slides>
  <Notes>3</Notes>
  <HiddenSlides>0</HiddenSlides>
  <MMClips>0</MMClips>
  <ScaleCrop>false</ScaleCrop>
  <HeadingPairs>
    <vt:vector size="8" baseType="variant">
      <vt:variant>
        <vt:lpstr>Fonts Used</vt:lpstr>
      </vt:variant>
      <vt:variant>
        <vt:i4>1</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16" baseType="lpstr">
      <vt:lpstr>Arial</vt:lpstr>
      <vt:lpstr>Default Design</vt:lpstr>
      <vt:lpstr>Microsoft Photo Editor 3.0 Photo</vt:lpstr>
      <vt:lpstr>I’ll Drum and You Sing: Harmonising Indigenous Research Approaches in Community-Based Health Services Research</vt:lpstr>
      <vt:lpstr>Dakelh Territory</vt:lpstr>
      <vt:lpstr>Overview</vt:lpstr>
      <vt:lpstr>International Collaborations</vt:lpstr>
      <vt:lpstr>Origins of Māori Health Research</vt:lpstr>
      <vt:lpstr>Māori Health Research Principles</vt:lpstr>
      <vt:lpstr>Research Principles - Māori</vt:lpstr>
      <vt:lpstr>Origins of Dakelh Health Research</vt:lpstr>
      <vt:lpstr>Research Principles - Dakelh</vt:lpstr>
      <vt:lpstr>Harmonising ≠ Compromising</vt:lpstr>
      <vt:lpstr>Can We Formulate Some Common Principles?</vt:lpstr>
      <vt:lpstr>Acknowledgements</vt:lpstr>
      <vt:lpstr>Contact Details</vt:lpstr>
    </vt:vector>
  </TitlesOfParts>
  <Company>Information Technology Services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reviewer</dc:creator>
  <cp:lastModifiedBy>Valued Acer Customer</cp:lastModifiedBy>
  <cp:revision>26</cp:revision>
  <dcterms:created xsi:type="dcterms:W3CDTF">2007-11-26T02:40:23Z</dcterms:created>
  <dcterms:modified xsi:type="dcterms:W3CDTF">2010-04-08T02:05:46Z</dcterms:modified>
</cp:coreProperties>
</file>